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76" d="100"/>
          <a:sy n="76" d="100"/>
        </p:scale>
        <p:origin x="-184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34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232B5-6783-4609-B9A6-74D02DCDC846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A39CEF-1544-42C2-8C92-4B27EB97331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ESCUDO EL CASAR GUADALAJ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ESCUDO EL CASAR GUADALAJA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6912"/>
            <a:ext cx="7467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7975" y="457338"/>
            <a:ext cx="64962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I.E.S. CAMPIÑA ALTA</a:t>
            </a:r>
          </a:p>
          <a:p>
            <a:pPr algn="ctr"/>
            <a:r>
              <a:rPr lang="es-ES" sz="4000" b="1" dirty="0" smtClean="0"/>
              <a:t>EL CASAR</a:t>
            </a:r>
          </a:p>
          <a:p>
            <a:pPr algn="ctr"/>
            <a:r>
              <a:rPr lang="es-ES" sz="3000" dirty="0" smtClean="0"/>
              <a:t>GUADALAJARA - SPAIN</a:t>
            </a:r>
            <a:endParaRPr lang="es-ES" sz="3000" dirty="0"/>
          </a:p>
        </p:txBody>
      </p:sp>
      <p:pic>
        <p:nvPicPr>
          <p:cNvPr id="1035" name="Picture 11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7338"/>
            <a:ext cx="1120626" cy="19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TRADITIONS AND FESTIVALS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“LAS CANDELAS” FESTIVAL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293833" cy="33596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2634920" cy="161018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84" y="4365104"/>
            <a:ext cx="2654068" cy="176079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5257" y="3055823"/>
            <a:ext cx="3359699" cy="2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CASAR NOWADAYS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3259088" cy="3615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FROM 20 YEARS AGO </a:t>
            </a:r>
            <a:r>
              <a:rPr lang="en-US" dirty="0" smtClean="0"/>
              <a:t>EL CASAR HAS </a:t>
            </a:r>
            <a:r>
              <a:rPr lang="en-US" dirty="0"/>
              <a:t>GROWN A </a:t>
            </a:r>
            <a:r>
              <a:rPr lang="en-US" dirty="0" smtClean="0"/>
              <a:t>LOT. TODAY IT HAS AROUND 15,000 INHABITANTS.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5438400" cy="36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PROXIMITY TO MADRID HAS </a:t>
            </a:r>
            <a:r>
              <a:rPr lang="en-US" dirty="0" smtClean="0"/>
              <a:t>BOOSTED </a:t>
            </a:r>
            <a:r>
              <a:rPr lang="en-US" dirty="0"/>
              <a:t>THE CREATION OF </a:t>
            </a:r>
            <a:r>
              <a:rPr lang="en-US" dirty="0" smtClean="0"/>
              <a:t>SEVERAL RESIDENTIAL </a:t>
            </a:r>
            <a:r>
              <a:rPr lang="en-US" dirty="0"/>
              <a:t>AREAS AROUND THE OLD </a:t>
            </a:r>
            <a:r>
              <a:rPr lang="en-US" dirty="0" smtClean="0"/>
              <a:t>TOWN</a:t>
            </a:r>
          </a:p>
          <a:p>
            <a:pPr algn="just"/>
            <a:r>
              <a:rPr lang="en-US" dirty="0"/>
              <a:t>NOWADAYS EL CASAR HAS AL THE COMFORTS AND FACILITIES OF A </a:t>
            </a:r>
            <a:r>
              <a:rPr lang="en-US" dirty="0" smtClean="0"/>
              <a:t>TOWN </a:t>
            </a:r>
            <a:r>
              <a:rPr lang="en-US" dirty="0"/>
              <a:t>OF ITS SIZE (SCHOOLS, INSTITUTES, PARKS, HEALTH CENTER, LIBRARY ...)</a:t>
            </a:r>
            <a:endParaRPr lang="es-ES" dirty="0"/>
          </a:p>
          <a:p>
            <a:pPr algn="just"/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3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236912" cy="21522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19" y="4218562"/>
            <a:ext cx="3236912" cy="215220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236912" cy="215220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236911" cy="21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83" y="1340768"/>
            <a:ext cx="3249000" cy="216024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59" y="1351500"/>
            <a:ext cx="3140699" cy="208823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04" y="3789040"/>
            <a:ext cx="3236912" cy="21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WHERE IS EL CASAR?</a:t>
            </a:r>
            <a:endParaRPr lang="es-ES" dirty="0"/>
          </a:p>
        </p:txBody>
      </p:sp>
      <p:pic>
        <p:nvPicPr>
          <p:cNvPr id="2054" name="Picture 6" descr="Resultado de imagen de mapa GUADALAJARA CASTILLA LA MANCH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16510"/>
            <a:ext cx="2981029" cy="25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MAPA EUROPA ESPAÃ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2981029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1619672" y="4461706"/>
            <a:ext cx="2016224" cy="62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23251"/>
            <a:ext cx="4646805" cy="342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6804248" y="3262164"/>
            <a:ext cx="13681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419238" y="2617417"/>
            <a:ext cx="13681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139952" y="4581128"/>
            <a:ext cx="13681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GUADALAJARA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23068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EL CASAR BELONGS TO THE PROVINCE OF GUADALAJARA, IN THE COMMUNITY OF </a:t>
            </a:r>
            <a:r>
              <a:rPr lang="en-US" dirty="0" smtClean="0"/>
              <a:t>CASTILLA </a:t>
            </a:r>
            <a:r>
              <a:rPr lang="en-US" dirty="0"/>
              <a:t>LA MANCHA.</a:t>
            </a:r>
          </a:p>
          <a:p>
            <a:pPr algn="just"/>
            <a:r>
              <a:rPr lang="en-US" dirty="0"/>
              <a:t>GUADALAJARA IS 28 KM </a:t>
            </a:r>
            <a:r>
              <a:rPr lang="en-US" dirty="0" smtClean="0"/>
              <a:t>FAR FROM </a:t>
            </a:r>
            <a:r>
              <a:rPr lang="en-US" dirty="0"/>
              <a:t>EL CASAR, IT IS THE CITY OF REFERENCE FROM THE ADMINISTRATIVE POINT OF VIEW.</a:t>
            </a:r>
            <a:endParaRPr lang="es-ES" dirty="0"/>
          </a:p>
        </p:txBody>
      </p:sp>
      <p:pic>
        <p:nvPicPr>
          <p:cNvPr id="3078" name="Picture 6" descr="Resultado de imagen de GUADALAJARA ESPAÃ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6" y="4149080"/>
            <a:ext cx="22082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GUADALAJARA ESPAÃ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37137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GUADALAJARA ESPAÃ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44" y="4149080"/>
            <a:ext cx="3319264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MADRID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pPr algn="just"/>
            <a:r>
              <a:rPr lang="es-ES" dirty="0" smtClean="0"/>
              <a:t>MADRID IS 40 KM FAR FROM EL CASAR</a:t>
            </a:r>
          </a:p>
          <a:p>
            <a:pPr algn="just"/>
            <a:r>
              <a:rPr lang="es-ES" dirty="0" smtClean="0"/>
              <a:t>IT IS A SOCIO-CULTURAL AND LABOR REFERENCE</a:t>
            </a:r>
            <a:endParaRPr lang="es-ES" dirty="0"/>
          </a:p>
        </p:txBody>
      </p:sp>
      <p:pic>
        <p:nvPicPr>
          <p:cNvPr id="4098" name="Picture 2" descr="Resultado de imagen de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2168"/>
            <a:ext cx="3096339" cy="15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0216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MAD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2168"/>
            <a:ext cx="2794003" cy="15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PANORAMICA MAD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82" y="5056095"/>
            <a:ext cx="4896544" cy="16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WHAT IS EL CASAR LIKE?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EL CASAR WAS </a:t>
            </a:r>
            <a:r>
              <a:rPr lang="en-US" dirty="0"/>
              <a:t>FOUNDED IN THE XI CENTURY</a:t>
            </a:r>
          </a:p>
          <a:p>
            <a:pPr algn="just"/>
            <a:r>
              <a:rPr lang="en-US" dirty="0"/>
              <a:t>UP TO 20 YEARS AGO </a:t>
            </a:r>
            <a:r>
              <a:rPr lang="en-US" dirty="0" smtClean="0"/>
              <a:t>IT WAS </a:t>
            </a:r>
            <a:r>
              <a:rPr lang="en-US" dirty="0"/>
              <a:t>AN AGRICULTURAL-LIVESTOCK </a:t>
            </a:r>
            <a:r>
              <a:rPr lang="en-US" dirty="0" smtClean="0"/>
              <a:t>REGION </a:t>
            </a:r>
            <a:r>
              <a:rPr lang="en-US" dirty="0"/>
              <a:t>WITH A POPULATION OF AROUND </a:t>
            </a:r>
            <a:r>
              <a:rPr lang="en-US" dirty="0" smtClean="0"/>
              <a:t>3,000 INHABITANTS</a:t>
            </a:r>
          </a:p>
          <a:p>
            <a:pPr algn="just"/>
            <a:r>
              <a:rPr lang="en-US" dirty="0" smtClean="0"/>
              <a:t>FROM THAT PERIOD, EL CASAR CONSERVES THE OLD TOWN WITH TYPICAL ARCHITECTURE, TRADITIONS AND FESTIVALS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8" y="3413511"/>
            <a:ext cx="798036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TYPICAL ARCHITECTURE</a:t>
            </a:r>
            <a:endParaRPr lang="es-ES" dirty="0"/>
          </a:p>
        </p:txBody>
      </p:sp>
      <p:pic>
        <p:nvPicPr>
          <p:cNvPr id="6146" name="Picture 2" descr="C:\Users\Raquel\Desktop\VÍDEOS ERASMUS\EL CASAR\DSC_0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4367"/>
            <a:ext cx="4320480" cy="28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quel\Desktop\VÍDEOS ERASMUS\EL CASAR\DSC_0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44049"/>
            <a:ext cx="4188969" cy="27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1596"/>
            <a:ext cx="3761656" cy="250110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761656" cy="250110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1596"/>
            <a:ext cx="3748461" cy="249232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53" y="4077072"/>
            <a:ext cx="3748461" cy="25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s-ES" dirty="0" smtClean="0"/>
              <a:t>TYPICAL ARCHITECTURE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4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TYPICAL ARCHITECTURE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659" y="2320903"/>
            <a:ext cx="4511747" cy="299983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772816"/>
            <a:ext cx="2952328" cy="196298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2952328" cy="19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TRADITIONS AND FESTIVALS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22709"/>
          </a:xfrm>
        </p:spPr>
        <p:txBody>
          <a:bodyPr/>
          <a:lstStyle/>
          <a:p>
            <a:r>
              <a:rPr lang="es-ES" dirty="0" smtClean="0"/>
              <a:t>“LA ANTIGUA” FESTIVAL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3031410" cy="201556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3024336" cy="201086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058105" cy="2010862"/>
          </a:xfrm>
          <a:prstGeom prst="rect">
            <a:avLst/>
          </a:prstGeom>
        </p:spPr>
      </p:pic>
      <p:pic>
        <p:nvPicPr>
          <p:cNvPr id="8194" name="Picture 2" descr="Resultado de imagen de ENCIERROS EL CAS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581127"/>
            <a:ext cx="3058105" cy="20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204</Words>
  <Application>Microsoft Office PowerPoint</Application>
  <PresentationFormat>Presentación en pantalla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Viajes</vt:lpstr>
      <vt:lpstr>Presentación de PowerPoint</vt:lpstr>
      <vt:lpstr>WHERE IS EL CASAR?</vt:lpstr>
      <vt:lpstr>GUADALAJARA</vt:lpstr>
      <vt:lpstr>MADRID</vt:lpstr>
      <vt:lpstr>WHAT IS EL CASAR LIKE?</vt:lpstr>
      <vt:lpstr>TYPICAL ARCHITECTURE</vt:lpstr>
      <vt:lpstr>TYPICAL ARCHITECTURE</vt:lpstr>
      <vt:lpstr>TYPICAL ARCHITECTURE</vt:lpstr>
      <vt:lpstr>TRADITIONS AND FESTIVALS</vt:lpstr>
      <vt:lpstr>TRADITIONS AND FESTIVALS</vt:lpstr>
      <vt:lpstr>EL CASAR NOWADAYS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B.M.</dc:creator>
  <cp:lastModifiedBy>Raquel B.M.</cp:lastModifiedBy>
  <cp:revision>24</cp:revision>
  <dcterms:created xsi:type="dcterms:W3CDTF">2018-04-11T15:55:43Z</dcterms:created>
  <dcterms:modified xsi:type="dcterms:W3CDTF">2019-03-24T09:34:10Z</dcterms:modified>
</cp:coreProperties>
</file>