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3" r:id="rId8"/>
    <p:sldId id="261" r:id="rId9"/>
    <p:sldId id="266" r:id="rId10"/>
    <p:sldId id="271" r:id="rId11"/>
    <p:sldId id="268" r:id="rId12"/>
    <p:sldId id="269" r:id="rId13"/>
    <p:sldId id="265" r:id="rId14"/>
    <p:sldId id="272" r:id="rId15"/>
    <p:sldId id="274" r:id="rId16"/>
    <p:sldId id="275" r:id="rId17"/>
    <p:sldId id="276" r:id="rId18"/>
    <p:sldId id="277" r:id="rId19"/>
    <p:sldId id="279" r:id="rId2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9" autoAdjust="0"/>
    <p:restoredTop sz="95522"/>
  </p:normalViewPr>
  <p:slideViewPr>
    <p:cSldViewPr snapToGrid="0">
      <p:cViewPr varScale="1">
        <p:scale>
          <a:sx n="94" d="100"/>
          <a:sy n="94" d="100"/>
        </p:scale>
        <p:origin x="6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126C-2D70-419B-912D-33868C4DA550}" type="datetimeFigureOut">
              <a:rPr lang="pt-PT" smtClean="0"/>
              <a:t>12/12/17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FE2C096-B4FB-4961-9731-C251267881F7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058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126C-2D70-419B-912D-33868C4DA550}" type="datetimeFigureOut">
              <a:rPr lang="pt-PT" smtClean="0"/>
              <a:t>12/12/17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E2C096-B4FB-4961-9731-C251267881F7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104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126C-2D70-419B-912D-33868C4DA550}" type="datetimeFigureOut">
              <a:rPr lang="pt-PT" smtClean="0"/>
              <a:t>12/12/17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E2C096-B4FB-4961-9731-C251267881F7}" type="slidenum">
              <a:rPr lang="pt-PT" smtClean="0"/>
              <a:t>‹n.º›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35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126C-2D70-419B-912D-33868C4DA550}" type="datetimeFigureOut">
              <a:rPr lang="pt-PT" smtClean="0"/>
              <a:t>12/12/17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E2C096-B4FB-4961-9731-C251267881F7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4257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126C-2D70-419B-912D-33868C4DA550}" type="datetimeFigureOut">
              <a:rPr lang="pt-PT" smtClean="0"/>
              <a:t>12/12/17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E2C096-B4FB-4961-9731-C251267881F7}" type="slidenum">
              <a:rPr lang="pt-PT" smtClean="0"/>
              <a:t>‹n.º›</a:t>
            </a:fld>
            <a:endParaRPr lang="pt-P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8786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126C-2D70-419B-912D-33868C4DA550}" type="datetimeFigureOut">
              <a:rPr lang="pt-PT" smtClean="0"/>
              <a:t>12/12/17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E2C096-B4FB-4961-9731-C251267881F7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9350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126C-2D70-419B-912D-33868C4DA550}" type="datetimeFigureOut">
              <a:rPr lang="pt-PT" smtClean="0"/>
              <a:t>12/12/17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C096-B4FB-4961-9731-C251267881F7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1827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126C-2D70-419B-912D-33868C4DA550}" type="datetimeFigureOut">
              <a:rPr lang="pt-PT" smtClean="0"/>
              <a:t>12/12/17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C096-B4FB-4961-9731-C251267881F7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823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126C-2D70-419B-912D-33868C4DA550}" type="datetimeFigureOut">
              <a:rPr lang="pt-PT" smtClean="0"/>
              <a:t>12/12/17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C096-B4FB-4961-9731-C251267881F7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294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126C-2D70-419B-912D-33868C4DA550}" type="datetimeFigureOut">
              <a:rPr lang="pt-PT" smtClean="0"/>
              <a:t>12/12/17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E2C096-B4FB-4961-9731-C251267881F7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992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126C-2D70-419B-912D-33868C4DA550}" type="datetimeFigureOut">
              <a:rPr lang="pt-PT" smtClean="0"/>
              <a:t>12/12/17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E2C096-B4FB-4961-9731-C251267881F7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13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126C-2D70-419B-912D-33868C4DA550}" type="datetimeFigureOut">
              <a:rPr lang="pt-PT" smtClean="0"/>
              <a:t>12/12/17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E2C096-B4FB-4961-9731-C251267881F7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777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126C-2D70-419B-912D-33868C4DA550}" type="datetimeFigureOut">
              <a:rPr lang="pt-PT" smtClean="0"/>
              <a:t>12/12/17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C096-B4FB-4961-9731-C251267881F7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164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126C-2D70-419B-912D-33868C4DA550}" type="datetimeFigureOut">
              <a:rPr lang="pt-PT" smtClean="0"/>
              <a:t>12/12/17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C096-B4FB-4961-9731-C251267881F7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007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126C-2D70-419B-912D-33868C4DA550}" type="datetimeFigureOut">
              <a:rPr lang="pt-PT" smtClean="0"/>
              <a:t>12/12/17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C096-B4FB-4961-9731-C251267881F7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025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126C-2D70-419B-912D-33868C4DA550}" type="datetimeFigureOut">
              <a:rPr lang="pt-PT" smtClean="0"/>
              <a:t>12/12/17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E2C096-B4FB-4961-9731-C251267881F7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929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F126C-2D70-419B-912D-33868C4DA550}" type="datetimeFigureOut">
              <a:rPr lang="pt-PT" smtClean="0"/>
              <a:t>12/12/17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FE2C096-B4FB-4961-9731-C251267881F7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163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84608" y="162788"/>
            <a:ext cx="9144000" cy="690880"/>
          </a:xfrm>
        </p:spPr>
        <p:txBody>
          <a:bodyPr>
            <a:noAutofit/>
          </a:bodyPr>
          <a:lstStyle/>
          <a:p>
            <a:pPr algn="ctr"/>
            <a:r>
              <a:rPr lang="pt-PT" sz="4000" dirty="0" smtClean="0"/>
              <a:t>ESCOLA BÁSICA D. DUARTE - Viseu</a:t>
            </a:r>
            <a:endParaRPr lang="pt-PT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08" y="1114166"/>
            <a:ext cx="91440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6333" y="6104071"/>
            <a:ext cx="3060900" cy="753929"/>
          </a:xfrm>
        </p:spPr>
        <p:txBody>
          <a:bodyPr/>
          <a:lstStyle/>
          <a:p>
            <a:pPr algn="ctr"/>
            <a:r>
              <a:rPr lang="pt-PT" dirty="0" err="1" smtClean="0"/>
              <a:t>School</a:t>
            </a:r>
            <a:r>
              <a:rPr lang="pt-PT" dirty="0" smtClean="0"/>
              <a:t> yard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23" y="540583"/>
            <a:ext cx="7302321" cy="5476741"/>
          </a:xfrm>
        </p:spPr>
      </p:pic>
    </p:spTree>
    <p:extLst>
      <p:ext uri="{BB962C8B-B14F-4D97-AF65-F5344CB8AC3E}">
        <p14:creationId xmlns:p14="http://schemas.microsoft.com/office/powerpoint/2010/main" val="181588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6671" y="1538509"/>
            <a:ext cx="1934254" cy="1075902"/>
          </a:xfrm>
        </p:spPr>
        <p:txBody>
          <a:bodyPr>
            <a:normAutofit fontScale="90000"/>
          </a:bodyPr>
          <a:lstStyle/>
          <a:p>
            <a:r>
              <a:rPr lang="pt-PT" dirty="0" err="1" smtClean="0"/>
              <a:t>School</a:t>
            </a:r>
            <a:r>
              <a:rPr lang="pt-PT" dirty="0" smtClean="0"/>
              <a:t> </a:t>
            </a:r>
            <a:r>
              <a:rPr lang="pt-PT" dirty="0" err="1" smtClean="0"/>
              <a:t>Library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82" y="167426"/>
            <a:ext cx="8688946" cy="6516710"/>
          </a:xfrm>
        </p:spPr>
      </p:pic>
    </p:spTree>
    <p:extLst>
      <p:ext uri="{BB962C8B-B14F-4D97-AF65-F5344CB8AC3E}">
        <p14:creationId xmlns:p14="http://schemas.microsoft.com/office/powerpoint/2010/main" val="40123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62942" y="559716"/>
            <a:ext cx="3807875" cy="638020"/>
          </a:xfrm>
        </p:spPr>
        <p:txBody>
          <a:bodyPr>
            <a:normAutofit fontScale="90000"/>
          </a:bodyPr>
          <a:lstStyle/>
          <a:p>
            <a:r>
              <a:rPr lang="pt-PT" dirty="0" err="1"/>
              <a:t>School</a:t>
            </a:r>
            <a:r>
              <a:rPr lang="pt-PT" dirty="0"/>
              <a:t> </a:t>
            </a:r>
            <a:r>
              <a:rPr lang="pt-PT" dirty="0" err="1"/>
              <a:t>Library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1" y="1621665"/>
            <a:ext cx="5037666" cy="3778250"/>
          </a:xfrm>
        </p:spPr>
      </p:pic>
      <p:pic>
        <p:nvPicPr>
          <p:cNvPr id="5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942" y="2446986"/>
            <a:ext cx="5037666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5099" y="250623"/>
            <a:ext cx="7813205" cy="779687"/>
          </a:xfrm>
        </p:spPr>
        <p:txBody>
          <a:bodyPr/>
          <a:lstStyle/>
          <a:p>
            <a:pPr algn="ctr"/>
            <a:r>
              <a:rPr lang="pt-PT" dirty="0" err="1">
                <a:latin typeface="+mn-lt"/>
              </a:rPr>
              <a:t>School</a:t>
            </a:r>
            <a:r>
              <a:rPr lang="pt-PT" dirty="0">
                <a:latin typeface="+mn-lt"/>
              </a:rPr>
              <a:t> </a:t>
            </a:r>
            <a:r>
              <a:rPr lang="pt-PT" dirty="0" err="1" smtClean="0">
                <a:latin typeface="+mn-lt"/>
              </a:rPr>
              <a:t>playground</a:t>
            </a:r>
            <a:r>
              <a:rPr lang="pt-PT" dirty="0" smtClean="0">
                <a:latin typeface="+mn-lt"/>
              </a:rPr>
              <a:t> - </a:t>
            </a:r>
            <a:r>
              <a:rPr lang="pt-PT" dirty="0" err="1" smtClean="0">
                <a:solidFill>
                  <a:srgbClr val="212121"/>
                </a:solidFill>
                <a:latin typeface="+mn-lt"/>
              </a:rPr>
              <a:t>Gymnasium</a:t>
            </a:r>
            <a:endParaRPr lang="pt-PT" dirty="0">
              <a:latin typeface="+mn-lt"/>
            </a:endParaRP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65" y="1236371"/>
            <a:ext cx="7106275" cy="5329707"/>
          </a:xfr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341231"/>
            <a:ext cx="38472" cy="795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2001" y="1577147"/>
            <a:ext cx="1747255" cy="1063022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>Sports </a:t>
            </a:r>
            <a:r>
              <a:rPr lang="pt-PT" dirty="0" err="1" smtClean="0"/>
              <a:t>space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55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3903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720" y="366533"/>
            <a:ext cx="4915457" cy="728171"/>
          </a:xfrm>
        </p:spPr>
        <p:txBody>
          <a:bodyPr/>
          <a:lstStyle/>
          <a:p>
            <a:r>
              <a:rPr lang="pt-PT" dirty="0" err="1" smtClean="0"/>
              <a:t>Students</a:t>
            </a:r>
            <a:r>
              <a:rPr lang="pt-PT" dirty="0" smtClean="0"/>
              <a:t> – </a:t>
            </a:r>
            <a:r>
              <a:rPr lang="pt-PT" dirty="0" err="1" smtClean="0"/>
              <a:t>Classroom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30" y="1590211"/>
            <a:ext cx="5315718" cy="3986789"/>
          </a:xfrm>
        </p:spPr>
      </p:pic>
      <p:pic>
        <p:nvPicPr>
          <p:cNvPr id="5" name="Marcador de Posição de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00" y="1590211"/>
            <a:ext cx="5037666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6548" y="2324120"/>
            <a:ext cx="2223773" cy="728172"/>
          </a:xfrm>
        </p:spPr>
        <p:txBody>
          <a:bodyPr/>
          <a:lstStyle/>
          <a:p>
            <a:r>
              <a:rPr lang="pt-PT" dirty="0" err="1"/>
              <a:t>Students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45" y="31681"/>
            <a:ext cx="8804856" cy="6603643"/>
          </a:xfrm>
        </p:spPr>
      </p:pic>
    </p:spTree>
    <p:extLst>
      <p:ext uri="{BB962C8B-B14F-4D97-AF65-F5344CB8AC3E}">
        <p14:creationId xmlns:p14="http://schemas.microsoft.com/office/powerpoint/2010/main" val="350438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07372" y="152659"/>
            <a:ext cx="2069227" cy="702414"/>
          </a:xfrm>
        </p:spPr>
        <p:txBody>
          <a:bodyPr/>
          <a:lstStyle/>
          <a:p>
            <a:pPr algn="ctr"/>
            <a:r>
              <a:rPr lang="pt-PT" dirty="0" err="1"/>
              <a:t>Students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361" y="1218825"/>
            <a:ext cx="9925251" cy="540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5195" y="636989"/>
            <a:ext cx="2481351" cy="895597"/>
          </a:xfrm>
        </p:spPr>
        <p:txBody>
          <a:bodyPr/>
          <a:lstStyle/>
          <a:p>
            <a:r>
              <a:rPr lang="pt-PT" dirty="0" err="1" smtClean="0"/>
              <a:t>Teachers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06" y="269763"/>
            <a:ext cx="5547538" cy="4160654"/>
          </a:xfrm>
        </p:spPr>
      </p:pic>
      <p:pic>
        <p:nvPicPr>
          <p:cNvPr id="5" name="Marcador de Posição de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6" y="2350090"/>
            <a:ext cx="5366219" cy="40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194" y="237744"/>
            <a:ext cx="6731380" cy="663447"/>
          </a:xfrm>
        </p:spPr>
        <p:txBody>
          <a:bodyPr/>
          <a:lstStyle/>
          <a:p>
            <a:r>
              <a:rPr lang="pt-PT" dirty="0" err="1" smtClean="0"/>
              <a:t>Awards</a:t>
            </a:r>
            <a:r>
              <a:rPr lang="pt-PT" dirty="0" smtClean="0"/>
              <a:t> for </a:t>
            </a:r>
            <a:r>
              <a:rPr lang="pt-PT" dirty="0" err="1" smtClean="0"/>
              <a:t>academic</a:t>
            </a:r>
            <a:r>
              <a:rPr lang="pt-PT" dirty="0" smtClean="0"/>
              <a:t> </a:t>
            </a:r>
            <a:r>
              <a:rPr lang="pt-PT" dirty="0" err="1" smtClean="0"/>
              <a:t>merit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8" y="1094374"/>
            <a:ext cx="7530376" cy="5647783"/>
          </a:xfrm>
        </p:spPr>
      </p:pic>
    </p:spTree>
    <p:extLst>
      <p:ext uri="{BB962C8B-B14F-4D97-AF65-F5344CB8AC3E}">
        <p14:creationId xmlns:p14="http://schemas.microsoft.com/office/powerpoint/2010/main" val="25596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2769" y="669701"/>
            <a:ext cx="1051796" cy="5660265"/>
          </a:xfrm>
        </p:spPr>
        <p:txBody>
          <a:bodyPr vert="vert270">
            <a:normAutofit/>
          </a:bodyPr>
          <a:lstStyle/>
          <a:p>
            <a:r>
              <a:rPr lang="pt-PT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Main</a:t>
            </a:r>
            <a:r>
              <a:rPr lang="pt-PT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PT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School</a:t>
            </a:r>
            <a:r>
              <a:rPr lang="pt-PT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entrance</a:t>
            </a:r>
            <a:endParaRPr lang="pt-PT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59" y="79929"/>
            <a:ext cx="8848537" cy="6636404"/>
          </a:xfrm>
        </p:spPr>
      </p:pic>
    </p:spTree>
    <p:extLst>
      <p:ext uri="{BB962C8B-B14F-4D97-AF65-F5344CB8AC3E}">
        <p14:creationId xmlns:p14="http://schemas.microsoft.com/office/powerpoint/2010/main" val="11109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34552" y="254000"/>
            <a:ext cx="8915399" cy="105664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The Headmaster and</a:t>
            </a:r>
            <a:br>
              <a:rPr lang="en-US" sz="4000" dirty="0" smtClean="0"/>
            </a:br>
            <a:r>
              <a:rPr lang="en-US" sz="4000" dirty="0" smtClean="0"/>
              <a:t>the School Coordinator</a:t>
            </a:r>
            <a:endParaRPr lang="en-U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53" y="1310640"/>
            <a:ext cx="7190146" cy="539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89" y="148635"/>
            <a:ext cx="8744755" cy="6558566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01982" y="133313"/>
            <a:ext cx="4939884" cy="798870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Erasmus+ Team</a:t>
            </a:r>
            <a:endParaRPr lang="pt-PT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0630" y="295320"/>
            <a:ext cx="933476" cy="3572142"/>
          </a:xfrm>
        </p:spPr>
        <p:txBody>
          <a:bodyPr vert="vert270">
            <a:noAutofit/>
          </a:bodyPr>
          <a:lstStyle/>
          <a:p>
            <a:r>
              <a:rPr lang="pt-PT" sz="2800" dirty="0"/>
              <a:t/>
            </a:r>
            <a:br>
              <a:rPr lang="pt-PT" sz="2800" dirty="0"/>
            </a:br>
            <a:r>
              <a:rPr lang="pt-PT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The</a:t>
            </a:r>
            <a:r>
              <a:rPr lang="pt-P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complete team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92" y="181148"/>
            <a:ext cx="8662062" cy="649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43836" y="5941124"/>
            <a:ext cx="4490455" cy="702414"/>
          </a:xfrm>
        </p:spPr>
        <p:txBody>
          <a:bodyPr/>
          <a:lstStyle/>
          <a:p>
            <a:r>
              <a:rPr lang="pt-PT" dirty="0" err="1" smtClean="0"/>
              <a:t>School</a:t>
            </a:r>
            <a:r>
              <a:rPr lang="pt-PT" dirty="0" smtClean="0"/>
              <a:t> </a:t>
            </a:r>
            <a:r>
              <a:rPr lang="pt-PT" dirty="0" err="1" smtClean="0"/>
              <a:t>playground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14" y="142411"/>
            <a:ext cx="7559898" cy="5669924"/>
          </a:xfrm>
        </p:spPr>
      </p:pic>
    </p:spTree>
    <p:extLst>
      <p:ext uri="{BB962C8B-B14F-4D97-AF65-F5344CB8AC3E}">
        <p14:creationId xmlns:p14="http://schemas.microsoft.com/office/powerpoint/2010/main" val="9219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School</a:t>
            </a:r>
            <a:r>
              <a:rPr lang="pt-PT" dirty="0"/>
              <a:t> </a:t>
            </a:r>
            <a:r>
              <a:rPr lang="pt-PT" dirty="0" err="1"/>
              <a:t>playground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4" y="1592687"/>
            <a:ext cx="5037666" cy="3778250"/>
          </a:xfrm>
        </p:spPr>
      </p:pic>
      <p:pic>
        <p:nvPicPr>
          <p:cNvPr id="5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653" y="1592687"/>
            <a:ext cx="6050805" cy="453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34" y="135228"/>
            <a:ext cx="8843493" cy="663262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779" y="5975282"/>
            <a:ext cx="4799548" cy="882718"/>
          </a:xfrm>
        </p:spPr>
        <p:txBody>
          <a:bodyPr>
            <a:noAutofit/>
          </a:bodyPr>
          <a:lstStyle/>
          <a:p>
            <a:r>
              <a:rPr lang="pt-PT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Indoorplayground</a:t>
            </a:r>
            <a:endParaRPr lang="pt-PT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2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8873" y="649868"/>
            <a:ext cx="4838185" cy="831203"/>
          </a:xfrm>
        </p:spPr>
        <p:txBody>
          <a:bodyPr/>
          <a:lstStyle/>
          <a:p>
            <a:r>
              <a:rPr lang="pt-PT" dirty="0" err="1"/>
              <a:t>School</a:t>
            </a:r>
            <a:r>
              <a:rPr lang="pt-PT" dirty="0"/>
              <a:t> </a:t>
            </a:r>
            <a:r>
              <a:rPr lang="pt-PT" dirty="0" err="1"/>
              <a:t>playground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72" y="218605"/>
            <a:ext cx="5037666" cy="3778250"/>
          </a:xfrm>
        </p:spPr>
      </p:pic>
      <p:pic>
        <p:nvPicPr>
          <p:cNvPr id="5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56" y="1708820"/>
            <a:ext cx="6101426" cy="457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ste">
  <a:themeElements>
    <a:clrScheme name="Hast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Hast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t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</TotalTime>
  <Words>46</Words>
  <Application>Microsoft Macintosh PowerPoint</Application>
  <PresentationFormat>Ecrã Panorâmico</PresentationFormat>
  <Paragraphs>20</Paragraphs>
  <Slides>19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Haste</vt:lpstr>
      <vt:lpstr>ESCOLA BÁSICA D. DUARTE - Viseu</vt:lpstr>
      <vt:lpstr>Main School entrance</vt:lpstr>
      <vt:lpstr>The Headmaster and the School Coordinator</vt:lpstr>
      <vt:lpstr>Apresentação do PowerPoint</vt:lpstr>
      <vt:lpstr>Apresentação do PowerPoint</vt:lpstr>
      <vt:lpstr>School playground</vt:lpstr>
      <vt:lpstr>School playground</vt:lpstr>
      <vt:lpstr>Indoorplayground</vt:lpstr>
      <vt:lpstr>School playground</vt:lpstr>
      <vt:lpstr>School yard</vt:lpstr>
      <vt:lpstr>School Library</vt:lpstr>
      <vt:lpstr>School Library</vt:lpstr>
      <vt:lpstr>School playground - Gymnasium</vt:lpstr>
      <vt:lpstr>Sports space</vt:lpstr>
      <vt:lpstr>Students – Classroom</vt:lpstr>
      <vt:lpstr>Students</vt:lpstr>
      <vt:lpstr>Students</vt:lpstr>
      <vt:lpstr>Teachers</vt:lpstr>
      <vt:lpstr>Awards for academic merit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BÁSICA D. DUARTE</dc:title>
  <dc:creator>User</dc:creator>
  <cp:lastModifiedBy>Jacinto Pinto</cp:lastModifiedBy>
  <cp:revision>9</cp:revision>
  <dcterms:created xsi:type="dcterms:W3CDTF">2017-11-03T22:46:01Z</dcterms:created>
  <dcterms:modified xsi:type="dcterms:W3CDTF">2017-12-11T23:48:36Z</dcterms:modified>
</cp:coreProperties>
</file>