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5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García Vela" userId="c07784d91e1c822f" providerId="LiveId" clId="{64D73052-1025-4190-8A7F-2029AF5FA5D7}"/>
    <pc:docChg chg="undo custSel addSld delSld modSld">
      <pc:chgData name="Silvia García Vela" userId="c07784d91e1c822f" providerId="LiveId" clId="{64D73052-1025-4190-8A7F-2029AF5FA5D7}" dt="2019-04-03T05:06:51.074" v="1223" actId="1076"/>
      <pc:docMkLst>
        <pc:docMk/>
      </pc:docMkLst>
      <pc:sldChg chg="delSp modSp">
        <pc:chgData name="Silvia García Vela" userId="c07784d91e1c822f" providerId="LiveId" clId="{64D73052-1025-4190-8A7F-2029AF5FA5D7}" dt="2019-04-02T16:31:44.309" v="1093"/>
        <pc:sldMkLst>
          <pc:docMk/>
          <pc:sldMk cId="1773778314" sldId="256"/>
        </pc:sldMkLst>
        <pc:spChg chg="mod">
          <ac:chgData name="Silvia García Vela" userId="c07784d91e1c822f" providerId="LiveId" clId="{64D73052-1025-4190-8A7F-2029AF5FA5D7}" dt="2019-04-02T16:31:44.309" v="1093"/>
          <ac:spMkLst>
            <pc:docMk/>
            <pc:sldMk cId="1773778314" sldId="256"/>
            <ac:spMk id="2" creationId="{CCD88A3E-316A-4EBA-AC1D-9DD39D3C9F09}"/>
          </ac:spMkLst>
        </pc:spChg>
        <pc:spChg chg="del">
          <ac:chgData name="Silvia García Vela" userId="c07784d91e1c822f" providerId="LiveId" clId="{64D73052-1025-4190-8A7F-2029AF5FA5D7}" dt="2019-04-02T15:20:05.745" v="110" actId="478"/>
          <ac:spMkLst>
            <pc:docMk/>
            <pc:sldMk cId="1773778314" sldId="256"/>
            <ac:spMk id="3" creationId="{E0586A83-2038-48DD-BD0C-131AE790E1EE}"/>
          </ac:spMkLst>
        </pc:spChg>
      </pc:sldChg>
      <pc:sldChg chg="del">
        <pc:chgData name="Silvia García Vela" userId="c07784d91e1c822f" providerId="LiveId" clId="{64D73052-1025-4190-8A7F-2029AF5FA5D7}" dt="2019-04-02T16:31:29.642" v="1091" actId="2696"/>
        <pc:sldMkLst>
          <pc:docMk/>
          <pc:sldMk cId="1553496588" sldId="257"/>
        </pc:sldMkLst>
      </pc:sldChg>
      <pc:sldChg chg="modSp">
        <pc:chgData name="Silvia García Vela" userId="c07784d91e1c822f" providerId="LiveId" clId="{64D73052-1025-4190-8A7F-2029AF5FA5D7}" dt="2019-04-02T13:33:46.057" v="0" actId="947"/>
        <pc:sldMkLst>
          <pc:docMk/>
          <pc:sldMk cId="1886278306" sldId="258"/>
        </pc:sldMkLst>
        <pc:spChg chg="mod">
          <ac:chgData name="Silvia García Vela" userId="c07784d91e1c822f" providerId="LiveId" clId="{64D73052-1025-4190-8A7F-2029AF5FA5D7}" dt="2019-04-02T13:33:46.057" v="0" actId="947"/>
          <ac:spMkLst>
            <pc:docMk/>
            <pc:sldMk cId="1886278306" sldId="258"/>
            <ac:spMk id="8" creationId="{4BE39FAE-C9FA-41D7-92BE-C61074D4ED68}"/>
          </ac:spMkLst>
        </pc:spChg>
      </pc:sldChg>
      <pc:sldChg chg="del">
        <pc:chgData name="Silvia García Vela" userId="c07784d91e1c822f" providerId="LiveId" clId="{64D73052-1025-4190-8A7F-2029AF5FA5D7}" dt="2019-04-02T13:33:56.973" v="3" actId="2696"/>
        <pc:sldMkLst>
          <pc:docMk/>
          <pc:sldMk cId="518853172" sldId="259"/>
        </pc:sldMkLst>
      </pc:sldChg>
      <pc:sldChg chg="addSp delSp modSp add">
        <pc:chgData name="Silvia García Vela" userId="c07784d91e1c822f" providerId="LiveId" clId="{64D73052-1025-4190-8A7F-2029AF5FA5D7}" dt="2019-04-02T13:36:22.292" v="54" actId="1076"/>
        <pc:sldMkLst>
          <pc:docMk/>
          <pc:sldMk cId="3699389142" sldId="259"/>
        </pc:sldMkLst>
        <pc:spChg chg="mod">
          <ac:chgData name="Silvia García Vela" userId="c07784d91e1c822f" providerId="LiveId" clId="{64D73052-1025-4190-8A7F-2029AF5FA5D7}" dt="2019-04-02T13:36:14.802" v="51" actId="1076"/>
          <ac:spMkLst>
            <pc:docMk/>
            <pc:sldMk cId="3699389142" sldId="259"/>
            <ac:spMk id="8" creationId="{4BE39FAE-C9FA-41D7-92BE-C61074D4ED68}"/>
          </ac:spMkLst>
        </pc:spChg>
        <pc:spChg chg="del">
          <ac:chgData name="Silvia García Vela" userId="c07784d91e1c822f" providerId="LiveId" clId="{64D73052-1025-4190-8A7F-2029AF5FA5D7}" dt="2019-04-02T13:34:40.182" v="45" actId="478"/>
          <ac:spMkLst>
            <pc:docMk/>
            <pc:sldMk cId="3699389142" sldId="259"/>
            <ac:spMk id="9" creationId="{98EB9A75-FD84-40BD-88B4-623B0B671F33}"/>
          </ac:spMkLst>
        </pc:spChg>
        <pc:picChg chg="del">
          <ac:chgData name="Silvia García Vela" userId="c07784d91e1c822f" providerId="LiveId" clId="{64D73052-1025-4190-8A7F-2029AF5FA5D7}" dt="2019-04-02T13:34:37.417" v="44" actId="478"/>
          <ac:picMkLst>
            <pc:docMk/>
            <pc:sldMk cId="3699389142" sldId="259"/>
            <ac:picMk id="1026" creationId="{C671767C-2501-4065-A895-550472F96864}"/>
          </ac:picMkLst>
        </pc:picChg>
        <pc:picChg chg="del">
          <ac:chgData name="Silvia García Vela" userId="c07784d91e1c822f" providerId="LiveId" clId="{64D73052-1025-4190-8A7F-2029AF5FA5D7}" dt="2019-04-02T13:34:35.354" v="43" actId="478"/>
          <ac:picMkLst>
            <pc:docMk/>
            <pc:sldMk cId="3699389142" sldId="259"/>
            <ac:picMk id="1028" creationId="{8ABC848A-2A04-4FFF-AE64-AF9EC1B5EC01}"/>
          </ac:picMkLst>
        </pc:picChg>
        <pc:picChg chg="add mod">
          <ac:chgData name="Silvia García Vela" userId="c07784d91e1c822f" providerId="LiveId" clId="{64D73052-1025-4190-8A7F-2029AF5FA5D7}" dt="2019-04-02T13:36:22.292" v="54" actId="1076"/>
          <ac:picMkLst>
            <pc:docMk/>
            <pc:sldMk cId="3699389142" sldId="259"/>
            <ac:picMk id="4098" creationId="{53BB0739-0B72-492C-97A5-6A187EF8164A}"/>
          </ac:picMkLst>
        </pc:picChg>
      </pc:sldChg>
      <pc:sldChg chg="addSp delSp modSp add">
        <pc:chgData name="Silvia García Vela" userId="c07784d91e1c822f" providerId="LiveId" clId="{64D73052-1025-4190-8A7F-2029AF5FA5D7}" dt="2019-04-02T15:23:49.495" v="169" actId="1076"/>
        <pc:sldMkLst>
          <pc:docMk/>
          <pc:sldMk cId="870603027" sldId="260"/>
        </pc:sldMkLst>
        <pc:spChg chg="add mod">
          <ac:chgData name="Silvia García Vela" userId="c07784d91e1c822f" providerId="LiveId" clId="{64D73052-1025-4190-8A7F-2029AF5FA5D7}" dt="2019-04-02T13:38:15.734" v="89" actId="1076"/>
          <ac:spMkLst>
            <pc:docMk/>
            <pc:sldMk cId="870603027" sldId="260"/>
            <ac:spMk id="2" creationId="{76EE08D8-3B94-4A5E-A83D-1B8D40527DAB}"/>
          </ac:spMkLst>
        </pc:spChg>
        <pc:spChg chg="add del">
          <ac:chgData name="Silvia García Vela" userId="c07784d91e1c822f" providerId="LiveId" clId="{64D73052-1025-4190-8A7F-2029AF5FA5D7}" dt="2019-04-02T13:39:32.655" v="91"/>
          <ac:spMkLst>
            <pc:docMk/>
            <pc:sldMk cId="870603027" sldId="260"/>
            <ac:spMk id="3" creationId="{3950DB32-DA15-49AE-993C-C6A6097DE140}"/>
          </ac:spMkLst>
        </pc:spChg>
        <pc:spChg chg="mod">
          <ac:chgData name="Silvia García Vela" userId="c07784d91e1c822f" providerId="LiveId" clId="{64D73052-1025-4190-8A7F-2029AF5FA5D7}" dt="2019-04-02T13:40:28.266" v="107" actId="1076"/>
          <ac:spMkLst>
            <pc:docMk/>
            <pc:sldMk cId="870603027" sldId="260"/>
            <ac:spMk id="8" creationId="{4BE39FAE-C9FA-41D7-92BE-C61074D4ED68}"/>
          </ac:spMkLst>
        </pc:spChg>
        <pc:spChg chg="del">
          <ac:chgData name="Silvia García Vela" userId="c07784d91e1c822f" providerId="LiveId" clId="{64D73052-1025-4190-8A7F-2029AF5FA5D7}" dt="2019-04-02T13:36:33.776" v="56" actId="478"/>
          <ac:spMkLst>
            <pc:docMk/>
            <pc:sldMk cId="870603027" sldId="260"/>
            <ac:spMk id="9" creationId="{98EB9A75-FD84-40BD-88B4-623B0B671F33}"/>
          </ac:spMkLst>
        </pc:spChg>
        <pc:picChg chg="del">
          <ac:chgData name="Silvia García Vela" userId="c07784d91e1c822f" providerId="LiveId" clId="{64D73052-1025-4190-8A7F-2029AF5FA5D7}" dt="2019-04-02T13:36:34.791" v="57" actId="478"/>
          <ac:picMkLst>
            <pc:docMk/>
            <pc:sldMk cId="870603027" sldId="260"/>
            <ac:picMk id="1026" creationId="{C671767C-2501-4065-A895-550472F96864}"/>
          </ac:picMkLst>
        </pc:picChg>
        <pc:picChg chg="del">
          <ac:chgData name="Silvia García Vela" userId="c07784d91e1c822f" providerId="LiveId" clId="{64D73052-1025-4190-8A7F-2029AF5FA5D7}" dt="2019-04-02T13:36:30.604" v="55" actId="478"/>
          <ac:picMkLst>
            <pc:docMk/>
            <pc:sldMk cId="870603027" sldId="260"/>
            <ac:picMk id="1028" creationId="{8ABC848A-2A04-4FFF-AE64-AF9EC1B5EC01}"/>
          </ac:picMkLst>
        </pc:picChg>
        <pc:picChg chg="add del mod">
          <ac:chgData name="Silvia García Vela" userId="c07784d91e1c822f" providerId="LiveId" clId="{64D73052-1025-4190-8A7F-2029AF5FA5D7}" dt="2019-04-02T13:39:59.013" v="97" actId="478"/>
          <ac:picMkLst>
            <pc:docMk/>
            <pc:sldMk cId="870603027" sldId="260"/>
            <ac:picMk id="3074" creationId="{979463C4-2389-435B-B29C-8D2FDA36D92D}"/>
          </ac:picMkLst>
        </pc:picChg>
        <pc:picChg chg="add del mod">
          <ac:chgData name="Silvia García Vela" userId="c07784d91e1c822f" providerId="LiveId" clId="{64D73052-1025-4190-8A7F-2029AF5FA5D7}" dt="2019-04-02T13:39:59.013" v="97" actId="478"/>
          <ac:picMkLst>
            <pc:docMk/>
            <pc:sldMk cId="870603027" sldId="260"/>
            <ac:picMk id="3076" creationId="{4640E608-209A-4ADF-B934-C7710D32A144}"/>
          </ac:picMkLst>
        </pc:picChg>
        <pc:picChg chg="add mod">
          <ac:chgData name="Silvia García Vela" userId="c07784d91e1c822f" providerId="LiveId" clId="{64D73052-1025-4190-8A7F-2029AF5FA5D7}" dt="2019-04-02T13:40:38.164" v="108" actId="166"/>
          <ac:picMkLst>
            <pc:docMk/>
            <pc:sldMk cId="870603027" sldId="260"/>
            <ac:picMk id="3078" creationId="{7F110BD0-79EE-4CE4-B9C7-038987AB3374}"/>
          </ac:picMkLst>
        </pc:picChg>
        <pc:picChg chg="add mod">
          <ac:chgData name="Silvia García Vela" userId="c07784d91e1c822f" providerId="LiveId" clId="{64D73052-1025-4190-8A7F-2029AF5FA5D7}" dt="2019-04-02T15:23:49.495" v="169" actId="1076"/>
          <ac:picMkLst>
            <pc:docMk/>
            <pc:sldMk cId="870603027" sldId="260"/>
            <ac:picMk id="3080" creationId="{7598B295-B5A5-461F-BD18-DC518EEBB3CD}"/>
          </ac:picMkLst>
        </pc:picChg>
      </pc:sldChg>
      <pc:sldChg chg="del">
        <pc:chgData name="Silvia García Vela" userId="c07784d91e1c822f" providerId="LiveId" clId="{64D73052-1025-4190-8A7F-2029AF5FA5D7}" dt="2019-04-02T13:33:56.958" v="2" actId="2696"/>
        <pc:sldMkLst>
          <pc:docMk/>
          <pc:sldMk cId="2453701207" sldId="260"/>
        </pc:sldMkLst>
      </pc:sldChg>
      <pc:sldChg chg="del">
        <pc:chgData name="Silvia García Vela" userId="c07784d91e1c822f" providerId="LiveId" clId="{64D73052-1025-4190-8A7F-2029AF5FA5D7}" dt="2019-04-02T13:33:56.958" v="1" actId="2696"/>
        <pc:sldMkLst>
          <pc:docMk/>
          <pc:sldMk cId="1821363458" sldId="261"/>
        </pc:sldMkLst>
      </pc:sldChg>
      <pc:sldChg chg="addSp delSp modSp add">
        <pc:chgData name="Silvia García Vela" userId="c07784d91e1c822f" providerId="LiveId" clId="{64D73052-1025-4190-8A7F-2029AF5FA5D7}" dt="2019-04-02T15:23:44.006" v="168" actId="1076"/>
        <pc:sldMkLst>
          <pc:docMk/>
          <pc:sldMk cId="2652231464" sldId="261"/>
        </pc:sldMkLst>
        <pc:spChg chg="add mod">
          <ac:chgData name="Silvia García Vela" userId="c07784d91e1c822f" providerId="LiveId" clId="{64D73052-1025-4190-8A7F-2029AF5FA5D7}" dt="2019-04-02T15:23:00.526" v="161" actId="1076"/>
          <ac:spMkLst>
            <pc:docMk/>
            <pc:sldMk cId="2652231464" sldId="261"/>
            <ac:spMk id="2" creationId="{2BFFFDD5-BA1A-48C4-8237-F72F04A7C45B}"/>
          </ac:spMkLst>
        </pc:spChg>
        <pc:spChg chg="mod">
          <ac:chgData name="Silvia García Vela" userId="c07784d91e1c822f" providerId="LiveId" clId="{64D73052-1025-4190-8A7F-2029AF5FA5D7}" dt="2019-04-02T15:23:41.399" v="167" actId="1076"/>
          <ac:spMkLst>
            <pc:docMk/>
            <pc:sldMk cId="2652231464" sldId="261"/>
            <ac:spMk id="8" creationId="{4BE39FAE-C9FA-41D7-92BE-C61074D4ED68}"/>
          </ac:spMkLst>
        </pc:spChg>
        <pc:spChg chg="del">
          <ac:chgData name="Silvia García Vela" userId="c07784d91e1c822f" providerId="LiveId" clId="{64D73052-1025-4190-8A7F-2029AF5FA5D7}" dt="2019-04-02T15:22:51.380" v="159" actId="478"/>
          <ac:spMkLst>
            <pc:docMk/>
            <pc:sldMk cId="2652231464" sldId="261"/>
            <ac:spMk id="9" creationId="{98EB9A75-FD84-40BD-88B4-623B0B671F33}"/>
          </ac:spMkLst>
        </pc:spChg>
        <pc:picChg chg="add del mod">
          <ac:chgData name="Silvia García Vela" userId="c07784d91e1c822f" providerId="LiveId" clId="{64D73052-1025-4190-8A7F-2029AF5FA5D7}" dt="2019-04-02T15:23:25.724" v="164" actId="478"/>
          <ac:picMkLst>
            <pc:docMk/>
            <pc:sldMk cId="2652231464" sldId="261"/>
            <ac:picMk id="3" creationId="{5A11261C-9B93-4C06-9FB0-3BBE001BFC44}"/>
          </ac:picMkLst>
        </pc:picChg>
        <pc:picChg chg="add mod">
          <ac:chgData name="Silvia García Vela" userId="c07784d91e1c822f" providerId="LiveId" clId="{64D73052-1025-4190-8A7F-2029AF5FA5D7}" dt="2019-04-02T15:23:44.006" v="168" actId="1076"/>
          <ac:picMkLst>
            <pc:docMk/>
            <pc:sldMk cId="2652231464" sldId="261"/>
            <ac:picMk id="4" creationId="{F433D1F0-40AB-4EFD-B215-0484D198B951}"/>
          </ac:picMkLst>
        </pc:picChg>
        <pc:picChg chg="del">
          <ac:chgData name="Silvia García Vela" userId="c07784d91e1c822f" providerId="LiveId" clId="{64D73052-1025-4190-8A7F-2029AF5FA5D7}" dt="2019-04-02T15:22:36.894" v="155" actId="478"/>
          <ac:picMkLst>
            <pc:docMk/>
            <pc:sldMk cId="2652231464" sldId="261"/>
            <ac:picMk id="1026" creationId="{C671767C-2501-4065-A895-550472F96864}"/>
          </ac:picMkLst>
        </pc:picChg>
        <pc:picChg chg="del">
          <ac:chgData name="Silvia García Vela" userId="c07784d91e1c822f" providerId="LiveId" clId="{64D73052-1025-4190-8A7F-2029AF5FA5D7}" dt="2019-04-02T15:22:36.066" v="154" actId="478"/>
          <ac:picMkLst>
            <pc:docMk/>
            <pc:sldMk cId="2652231464" sldId="261"/>
            <ac:picMk id="1028" creationId="{8ABC848A-2A04-4FFF-AE64-AF9EC1B5EC01}"/>
          </ac:picMkLst>
        </pc:picChg>
      </pc:sldChg>
      <pc:sldChg chg="addSp modSp add">
        <pc:chgData name="Silvia García Vela" userId="c07784d91e1c822f" providerId="LiveId" clId="{64D73052-1025-4190-8A7F-2029AF5FA5D7}" dt="2019-04-02T15:28:16.285" v="192" actId="1076"/>
        <pc:sldMkLst>
          <pc:docMk/>
          <pc:sldMk cId="1385942737" sldId="262"/>
        </pc:sldMkLst>
        <pc:graphicFrameChg chg="add mod">
          <ac:chgData name="Silvia García Vela" userId="c07784d91e1c822f" providerId="LiveId" clId="{64D73052-1025-4190-8A7F-2029AF5FA5D7}" dt="2019-04-02T15:28:16.285" v="192" actId="1076"/>
          <ac:graphicFrameMkLst>
            <pc:docMk/>
            <pc:sldMk cId="1385942737" sldId="262"/>
            <ac:graphicFrameMk id="2" creationId="{A1A5C66A-7D2C-4E2F-BA36-BECD7BE3B986}"/>
          </ac:graphicFrameMkLst>
        </pc:graphicFrameChg>
      </pc:sldChg>
      <pc:sldChg chg="addSp delSp modSp add">
        <pc:chgData name="Silvia García Vela" userId="c07784d91e1c822f" providerId="LiveId" clId="{64D73052-1025-4190-8A7F-2029AF5FA5D7}" dt="2019-04-02T15:57:58.493" v="329" actId="1076"/>
        <pc:sldMkLst>
          <pc:docMk/>
          <pc:sldMk cId="1796116554" sldId="263"/>
        </pc:sldMkLst>
        <pc:spChg chg="add del mod">
          <ac:chgData name="Silvia García Vela" userId="c07784d91e1c822f" providerId="LiveId" clId="{64D73052-1025-4190-8A7F-2029AF5FA5D7}" dt="2019-04-02T15:47:45.826" v="223" actId="478"/>
          <ac:spMkLst>
            <pc:docMk/>
            <pc:sldMk cId="1796116554" sldId="263"/>
            <ac:spMk id="2" creationId="{4129B500-9570-4945-B896-E610E9F8B12C}"/>
          </ac:spMkLst>
        </pc:spChg>
        <pc:spChg chg="add mod">
          <ac:chgData name="Silvia García Vela" userId="c07784d91e1c822f" providerId="LiveId" clId="{64D73052-1025-4190-8A7F-2029AF5FA5D7}" dt="2019-04-02T15:57:54.440" v="328" actId="1076"/>
          <ac:spMkLst>
            <pc:docMk/>
            <pc:sldMk cId="1796116554" sldId="263"/>
            <ac:spMk id="3" creationId="{1414805E-8EBA-4BC1-A54F-613735D6039C}"/>
          </ac:spMkLst>
        </pc:spChg>
        <pc:spChg chg="add mod">
          <ac:chgData name="Silvia García Vela" userId="c07784d91e1c822f" providerId="LiveId" clId="{64D73052-1025-4190-8A7F-2029AF5FA5D7}" dt="2019-04-02T15:57:58.493" v="329" actId="1076"/>
          <ac:spMkLst>
            <pc:docMk/>
            <pc:sldMk cId="1796116554" sldId="263"/>
            <ac:spMk id="4" creationId="{FDE34140-6250-4C2E-9C03-FDB272E6869E}"/>
          </ac:spMkLst>
        </pc:spChg>
        <pc:picChg chg="add mod">
          <ac:chgData name="Silvia García Vela" userId="c07784d91e1c822f" providerId="LiveId" clId="{64D73052-1025-4190-8A7F-2029AF5FA5D7}" dt="2019-04-02T15:57:38.790" v="322" actId="1076"/>
          <ac:picMkLst>
            <pc:docMk/>
            <pc:sldMk cId="1796116554" sldId="263"/>
            <ac:picMk id="5" creationId="{1D0DB8CC-7428-4928-930D-1985E8AA2186}"/>
          </ac:picMkLst>
        </pc:picChg>
        <pc:picChg chg="add mod">
          <ac:chgData name="Silvia García Vela" userId="c07784d91e1c822f" providerId="LiveId" clId="{64D73052-1025-4190-8A7F-2029AF5FA5D7}" dt="2019-04-02T15:57:47.229" v="326" actId="1076"/>
          <ac:picMkLst>
            <pc:docMk/>
            <pc:sldMk cId="1796116554" sldId="263"/>
            <ac:picMk id="6" creationId="{900EFB54-A86B-4048-B7BE-211598E07549}"/>
          </ac:picMkLst>
        </pc:picChg>
        <pc:picChg chg="add mod">
          <ac:chgData name="Silvia García Vela" userId="c07784d91e1c822f" providerId="LiveId" clId="{64D73052-1025-4190-8A7F-2029AF5FA5D7}" dt="2019-04-02T15:57:38.790" v="322" actId="1076"/>
          <ac:picMkLst>
            <pc:docMk/>
            <pc:sldMk cId="1796116554" sldId="263"/>
            <ac:picMk id="7" creationId="{106FC1B1-548E-42BA-8E6F-D718C1D6A803}"/>
          </ac:picMkLst>
        </pc:picChg>
        <pc:picChg chg="add mod">
          <ac:chgData name="Silvia García Vela" userId="c07784d91e1c822f" providerId="LiveId" clId="{64D73052-1025-4190-8A7F-2029AF5FA5D7}" dt="2019-04-02T15:57:50.083" v="327" actId="1076"/>
          <ac:picMkLst>
            <pc:docMk/>
            <pc:sldMk cId="1796116554" sldId="263"/>
            <ac:picMk id="8" creationId="{8542A63C-771C-44A3-9147-643B3244F16C}"/>
          </ac:picMkLst>
        </pc:picChg>
        <pc:picChg chg="add mod">
          <ac:chgData name="Silvia García Vela" userId="c07784d91e1c822f" providerId="LiveId" clId="{64D73052-1025-4190-8A7F-2029AF5FA5D7}" dt="2019-04-02T15:57:45.408" v="325" actId="1076"/>
          <ac:picMkLst>
            <pc:docMk/>
            <pc:sldMk cId="1796116554" sldId="263"/>
            <ac:picMk id="9" creationId="{99506C7F-8CDF-430C-BBCE-D04B362E3522}"/>
          </ac:picMkLst>
        </pc:picChg>
      </pc:sldChg>
      <pc:sldChg chg="addSp delSp modSp add">
        <pc:chgData name="Silvia García Vela" userId="c07784d91e1c822f" providerId="LiveId" clId="{64D73052-1025-4190-8A7F-2029AF5FA5D7}" dt="2019-04-02T16:30:59.047" v="1090" actId="20577"/>
        <pc:sldMkLst>
          <pc:docMk/>
          <pc:sldMk cId="3573784673" sldId="264"/>
        </pc:sldMkLst>
        <pc:spChg chg="add mod">
          <ac:chgData name="Silvia García Vela" userId="c07784d91e1c822f" providerId="LiveId" clId="{64D73052-1025-4190-8A7F-2029AF5FA5D7}" dt="2019-04-02T16:30:59.047" v="1090" actId="20577"/>
          <ac:spMkLst>
            <pc:docMk/>
            <pc:sldMk cId="3573784673" sldId="264"/>
            <ac:spMk id="2" creationId="{DD666495-64C6-4F66-9467-899F6DE96EFF}"/>
          </ac:spMkLst>
        </pc:spChg>
        <pc:spChg chg="add del">
          <ac:chgData name="Silvia García Vela" userId="c07784d91e1c822f" providerId="LiveId" clId="{64D73052-1025-4190-8A7F-2029AF5FA5D7}" dt="2019-04-02T16:22:38.701" v="1056" actId="478"/>
          <ac:spMkLst>
            <pc:docMk/>
            <pc:sldMk cId="3573784673" sldId="264"/>
            <ac:spMk id="4" creationId="{C34FF196-1F72-4280-89EC-0A05BB639D07}"/>
          </ac:spMkLst>
        </pc:spChg>
        <pc:spChg chg="add del">
          <ac:chgData name="Silvia García Vela" userId="c07784d91e1c822f" providerId="LiveId" clId="{64D73052-1025-4190-8A7F-2029AF5FA5D7}" dt="2019-04-02T16:22:45.937" v="1058" actId="478"/>
          <ac:spMkLst>
            <pc:docMk/>
            <pc:sldMk cId="3573784673" sldId="264"/>
            <ac:spMk id="5" creationId="{256527C4-B6CB-42E9-8B83-27C21337BC93}"/>
          </ac:spMkLst>
        </pc:spChg>
        <pc:picChg chg="add del mod modCrop">
          <ac:chgData name="Silvia García Vela" userId="c07784d91e1c822f" providerId="LiveId" clId="{64D73052-1025-4190-8A7F-2029AF5FA5D7}" dt="2019-04-02T16:22:35.227" v="1054" actId="478"/>
          <ac:picMkLst>
            <pc:docMk/>
            <pc:sldMk cId="3573784673" sldId="264"/>
            <ac:picMk id="3" creationId="{B64DD498-E990-49A6-9D82-68AF36EDC87F}"/>
          </ac:picMkLst>
        </pc:picChg>
        <pc:picChg chg="add mod modCrop">
          <ac:chgData name="Silvia García Vela" userId="c07784d91e1c822f" providerId="LiveId" clId="{64D73052-1025-4190-8A7F-2029AF5FA5D7}" dt="2019-04-02T16:24:02.085" v="1070" actId="1076"/>
          <ac:picMkLst>
            <pc:docMk/>
            <pc:sldMk cId="3573784673" sldId="264"/>
            <ac:picMk id="6" creationId="{49FED120-6888-4A38-8D1F-C5E65E6F657B}"/>
          </ac:picMkLst>
        </pc:picChg>
        <pc:picChg chg="add mod">
          <ac:chgData name="Silvia García Vela" userId="c07784d91e1c822f" providerId="LiveId" clId="{64D73052-1025-4190-8A7F-2029AF5FA5D7}" dt="2019-04-02T16:29:27.362" v="1083" actId="1076"/>
          <ac:picMkLst>
            <pc:docMk/>
            <pc:sldMk cId="3573784673" sldId="264"/>
            <ac:picMk id="2054" creationId="{352476F2-ACE5-4F68-B276-B3AB401CFC2F}"/>
          </ac:picMkLst>
        </pc:picChg>
      </pc:sldChg>
      <pc:sldChg chg="addSp modSp add del">
        <pc:chgData name="Silvia García Vela" userId="c07784d91e1c822f" providerId="LiveId" clId="{64D73052-1025-4190-8A7F-2029AF5FA5D7}" dt="2019-04-02T15:58:01.371" v="330" actId="2696"/>
        <pc:sldMkLst>
          <pc:docMk/>
          <pc:sldMk cId="3878739615" sldId="264"/>
        </pc:sldMkLst>
        <pc:picChg chg="add mod">
          <ac:chgData name="Silvia García Vela" userId="c07784d91e1c822f" providerId="LiveId" clId="{64D73052-1025-4190-8A7F-2029AF5FA5D7}" dt="2019-04-02T15:57:06.744" v="318" actId="1076"/>
          <ac:picMkLst>
            <pc:docMk/>
            <pc:sldMk cId="3878739615" sldId="264"/>
            <ac:picMk id="2" creationId="{360402C0-94DC-4263-B530-78635ECDD28B}"/>
          </ac:picMkLst>
        </pc:picChg>
        <pc:picChg chg="add mod">
          <ac:chgData name="Silvia García Vela" userId="c07784d91e1c822f" providerId="LiveId" clId="{64D73052-1025-4190-8A7F-2029AF5FA5D7}" dt="2019-04-02T15:57:06.744" v="318" actId="1076"/>
          <ac:picMkLst>
            <pc:docMk/>
            <pc:sldMk cId="3878739615" sldId="264"/>
            <ac:picMk id="3" creationId="{7F552F2D-D212-41A2-BD5D-16CE2C3D97EC}"/>
          </ac:picMkLst>
        </pc:picChg>
        <pc:picChg chg="add mod">
          <ac:chgData name="Silvia García Vela" userId="c07784d91e1c822f" providerId="LiveId" clId="{64D73052-1025-4190-8A7F-2029AF5FA5D7}" dt="2019-04-02T15:57:06.744" v="318" actId="1076"/>
          <ac:picMkLst>
            <pc:docMk/>
            <pc:sldMk cId="3878739615" sldId="264"/>
            <ac:picMk id="4" creationId="{9DB46000-864A-4DF3-9FFC-7E9572BD5F2F}"/>
          </ac:picMkLst>
        </pc:picChg>
        <pc:picChg chg="add mod">
          <ac:chgData name="Silvia García Vela" userId="c07784d91e1c822f" providerId="LiveId" clId="{64D73052-1025-4190-8A7F-2029AF5FA5D7}" dt="2019-04-02T15:57:06.744" v="318" actId="1076"/>
          <ac:picMkLst>
            <pc:docMk/>
            <pc:sldMk cId="3878739615" sldId="264"/>
            <ac:picMk id="5" creationId="{40650CC0-331F-4564-A96E-557753B5DD54}"/>
          </ac:picMkLst>
        </pc:picChg>
        <pc:picChg chg="add mod">
          <ac:chgData name="Silvia García Vela" userId="c07784d91e1c822f" providerId="LiveId" clId="{64D73052-1025-4190-8A7F-2029AF5FA5D7}" dt="2019-04-02T15:57:06.744" v="318" actId="1076"/>
          <ac:picMkLst>
            <pc:docMk/>
            <pc:sldMk cId="3878739615" sldId="264"/>
            <ac:picMk id="6" creationId="{B84A843A-618C-49BE-A2B6-16C9D214C8F1}"/>
          </ac:picMkLst>
        </pc:picChg>
      </pc:sldChg>
      <pc:sldChg chg="addSp modSp add">
        <pc:chgData name="Silvia García Vela" userId="c07784d91e1c822f" providerId="LiveId" clId="{64D73052-1025-4190-8A7F-2029AF5FA5D7}" dt="2019-04-03T05:06:51.074" v="1223" actId="1076"/>
        <pc:sldMkLst>
          <pc:docMk/>
          <pc:sldMk cId="523196923" sldId="265"/>
        </pc:sldMkLst>
        <pc:spChg chg="add mod">
          <ac:chgData name="Silvia García Vela" userId="c07784d91e1c822f" providerId="LiveId" clId="{64D73052-1025-4190-8A7F-2029AF5FA5D7}" dt="2019-04-03T05:06:47.280" v="1222" actId="1076"/>
          <ac:spMkLst>
            <pc:docMk/>
            <pc:sldMk cId="523196923" sldId="265"/>
            <ac:spMk id="2" creationId="{01E4CF5E-3931-4B24-897F-52151C6BA840}"/>
          </ac:spMkLst>
        </pc:spChg>
        <pc:spChg chg="add mod">
          <ac:chgData name="Silvia García Vela" userId="c07784d91e1c822f" providerId="LiveId" clId="{64D73052-1025-4190-8A7F-2029AF5FA5D7}" dt="2019-04-03T05:06:25.269" v="1218" actId="3062"/>
          <ac:spMkLst>
            <pc:docMk/>
            <pc:sldMk cId="523196923" sldId="265"/>
            <ac:spMk id="3" creationId="{A360BDCC-09BA-4B4C-AE5F-E37F9F15B58A}"/>
          </ac:spMkLst>
        </pc:spChg>
        <pc:picChg chg="add mod">
          <ac:chgData name="Silvia García Vela" userId="c07784d91e1c822f" providerId="LiveId" clId="{64D73052-1025-4190-8A7F-2029AF5FA5D7}" dt="2019-04-03T05:06:51.074" v="1223" actId="1076"/>
          <ac:picMkLst>
            <pc:docMk/>
            <pc:sldMk cId="523196923" sldId="265"/>
            <ac:picMk id="4" creationId="{0AEA634E-0CC7-4879-9365-659ACEC4CE3D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C29B0-F8A7-4F4B-ADD7-73E69FD745BA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1041894-8445-4A23-B109-3AD8CE624BA4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1</a:t>
          </a:r>
          <a:r>
            <a:rPr lang="en-GB" baseline="30000" dirty="0"/>
            <a:t>st</a:t>
          </a:r>
          <a:r>
            <a:rPr lang="en-GB" dirty="0"/>
            <a:t> Warning: Your webcam always sees you</a:t>
          </a:r>
          <a:endParaRPr lang="es-ES" dirty="0"/>
        </a:p>
      </dgm:t>
    </dgm:pt>
    <dgm:pt modelId="{B7B53210-5D96-40AF-AB67-912465131290}" type="parTrans" cxnId="{4D8A2A7D-AB52-4099-A32E-63EF3A9CB0E5}">
      <dgm:prSet/>
      <dgm:spPr/>
      <dgm:t>
        <a:bodyPr/>
        <a:lstStyle/>
        <a:p>
          <a:endParaRPr lang="es-ES"/>
        </a:p>
      </dgm:t>
    </dgm:pt>
    <dgm:pt modelId="{652789FA-55BA-4C9B-92DA-2973DC85B170}" type="sibTrans" cxnId="{4D8A2A7D-AB52-4099-A32E-63EF3A9CB0E5}">
      <dgm:prSet/>
      <dgm:spPr/>
      <dgm:t>
        <a:bodyPr/>
        <a:lstStyle/>
        <a:p>
          <a:endParaRPr lang="es-ES"/>
        </a:p>
      </dgm:t>
    </dgm:pt>
    <dgm:pt modelId="{4C2017A8-71EB-4931-BE55-EEC665B0C5A0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2</a:t>
          </a:r>
          <a:r>
            <a:rPr lang="en-GB" baseline="30000" dirty="0"/>
            <a:t>nd</a:t>
          </a:r>
          <a:r>
            <a:rPr lang="en-GB" dirty="0"/>
            <a:t> Warning: Webcam images are real?</a:t>
          </a:r>
          <a:endParaRPr lang="es-ES" dirty="0"/>
        </a:p>
      </dgm:t>
    </dgm:pt>
    <dgm:pt modelId="{D60BF285-ED7F-4877-BC68-5F9AFC21A746}" type="parTrans" cxnId="{824D1305-B4F9-4A71-9339-6A8F631E0F87}">
      <dgm:prSet/>
      <dgm:spPr/>
      <dgm:t>
        <a:bodyPr/>
        <a:lstStyle/>
        <a:p>
          <a:endParaRPr lang="es-ES"/>
        </a:p>
      </dgm:t>
    </dgm:pt>
    <dgm:pt modelId="{DB5E994A-09D7-489A-BE11-E913C31B2158}" type="sibTrans" cxnId="{824D1305-B4F9-4A71-9339-6A8F631E0F87}">
      <dgm:prSet/>
      <dgm:spPr/>
      <dgm:t>
        <a:bodyPr/>
        <a:lstStyle/>
        <a:p>
          <a:endParaRPr lang="es-ES"/>
        </a:p>
      </dgm:t>
    </dgm:pt>
    <dgm:pt modelId="{C1FD3147-D067-4B1E-BA99-8C7ECEA74769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3</a:t>
          </a:r>
          <a:r>
            <a:rPr lang="en-GB" baseline="30000" dirty="0"/>
            <a:t>rd</a:t>
          </a:r>
          <a:r>
            <a:rPr lang="en-GB" dirty="0"/>
            <a:t> Warning: Can you trust?</a:t>
          </a:r>
          <a:endParaRPr lang="es-ES" dirty="0"/>
        </a:p>
      </dgm:t>
    </dgm:pt>
    <dgm:pt modelId="{FC32E2DF-020A-4221-9057-51F6431ADAEE}" type="parTrans" cxnId="{BFD41E76-B011-469D-AAF5-F88427C68343}">
      <dgm:prSet/>
      <dgm:spPr/>
      <dgm:t>
        <a:bodyPr/>
        <a:lstStyle/>
        <a:p>
          <a:endParaRPr lang="es-ES"/>
        </a:p>
      </dgm:t>
    </dgm:pt>
    <dgm:pt modelId="{6F5653F8-FA28-458E-8727-B2070DB4041B}" type="sibTrans" cxnId="{BFD41E76-B011-469D-AAF5-F88427C68343}">
      <dgm:prSet/>
      <dgm:spPr/>
      <dgm:t>
        <a:bodyPr/>
        <a:lstStyle/>
        <a:p>
          <a:endParaRPr lang="es-ES"/>
        </a:p>
      </dgm:t>
    </dgm:pt>
    <dgm:pt modelId="{0B2E8ECB-82B3-4E6E-9811-285256BAE987}">
      <dgm:prSet phldrT="[Texto]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dirty="0"/>
            <a:t>5</a:t>
          </a:r>
          <a:r>
            <a:rPr lang="en-GB" baseline="30000" dirty="0"/>
            <a:t>th</a:t>
          </a:r>
          <a:r>
            <a:rPr lang="en-GB" dirty="0"/>
            <a:t> Warning: Your webcam knows so much about you</a:t>
          </a:r>
          <a:endParaRPr lang="es-ES" dirty="0"/>
        </a:p>
      </dgm:t>
    </dgm:pt>
    <dgm:pt modelId="{2D39DAD2-8710-45D8-B935-7BAFD7239E06}" type="parTrans" cxnId="{E5F04BB5-A04E-48F3-9E5F-0DDF02622D9F}">
      <dgm:prSet/>
      <dgm:spPr/>
      <dgm:t>
        <a:bodyPr/>
        <a:lstStyle/>
        <a:p>
          <a:endParaRPr lang="es-ES"/>
        </a:p>
      </dgm:t>
    </dgm:pt>
    <dgm:pt modelId="{BD3BCA9E-5C0D-44AB-B710-4721A0E080DA}" type="sibTrans" cxnId="{E5F04BB5-A04E-48F3-9E5F-0DDF02622D9F}">
      <dgm:prSet/>
      <dgm:spPr/>
      <dgm:t>
        <a:bodyPr/>
        <a:lstStyle/>
        <a:p>
          <a:endParaRPr lang="es-ES"/>
        </a:p>
      </dgm:t>
    </dgm:pt>
    <dgm:pt modelId="{A944D254-AABE-4992-91F5-5171B16F0C4F}">
      <dgm:prSet phldrT="[Texto]"/>
      <dgm:spPr/>
      <dgm:t>
        <a:bodyPr/>
        <a:lstStyle/>
        <a:p>
          <a:r>
            <a:rPr lang="en-GB" dirty="0"/>
            <a:t>4</a:t>
          </a:r>
          <a:r>
            <a:rPr lang="en-GB" baseline="30000" dirty="0"/>
            <a:t>th</a:t>
          </a:r>
          <a:r>
            <a:rPr lang="en-GB" dirty="0"/>
            <a:t> Warning: Your webcam can be activated whenever</a:t>
          </a:r>
          <a:endParaRPr lang="es-ES" dirty="0"/>
        </a:p>
      </dgm:t>
    </dgm:pt>
    <dgm:pt modelId="{29652354-1EE1-4E41-8D43-E98868116DEB}" type="parTrans" cxnId="{3DBBFA2E-3699-467D-BB43-F780B26A022E}">
      <dgm:prSet/>
      <dgm:spPr/>
      <dgm:t>
        <a:bodyPr/>
        <a:lstStyle/>
        <a:p>
          <a:endParaRPr lang="es-ES"/>
        </a:p>
      </dgm:t>
    </dgm:pt>
    <dgm:pt modelId="{7180FA17-81D8-40A9-BFCD-C9FC6E64FA23}" type="sibTrans" cxnId="{3DBBFA2E-3699-467D-BB43-F780B26A022E}">
      <dgm:prSet/>
      <dgm:spPr/>
      <dgm:t>
        <a:bodyPr/>
        <a:lstStyle/>
        <a:p>
          <a:endParaRPr lang="es-ES"/>
        </a:p>
      </dgm:t>
    </dgm:pt>
    <dgm:pt modelId="{D64A8880-070C-4BA6-BE38-EC68905B4C95}" type="pres">
      <dgm:prSet presAssocID="{C05C29B0-F8A7-4F4B-ADD7-73E69FD745BA}" presName="Name0" presStyleCnt="0">
        <dgm:presLayoutVars>
          <dgm:chMax val="7"/>
          <dgm:chPref val="7"/>
          <dgm:dir/>
        </dgm:presLayoutVars>
      </dgm:prSet>
      <dgm:spPr/>
    </dgm:pt>
    <dgm:pt modelId="{17586D72-D6A2-445E-9D1E-AFA9B5161AB3}" type="pres">
      <dgm:prSet presAssocID="{C05C29B0-F8A7-4F4B-ADD7-73E69FD745BA}" presName="Name1" presStyleCnt="0"/>
      <dgm:spPr/>
    </dgm:pt>
    <dgm:pt modelId="{C3523E01-1CB7-4C7C-B97B-7EBE9CF7DFB5}" type="pres">
      <dgm:prSet presAssocID="{C05C29B0-F8A7-4F4B-ADD7-73E69FD745BA}" presName="cycle" presStyleCnt="0"/>
      <dgm:spPr/>
    </dgm:pt>
    <dgm:pt modelId="{82798839-257D-4D10-8CDC-F0DE07FDC6AA}" type="pres">
      <dgm:prSet presAssocID="{C05C29B0-F8A7-4F4B-ADD7-73E69FD745BA}" presName="srcNode" presStyleLbl="node1" presStyleIdx="0" presStyleCnt="5"/>
      <dgm:spPr/>
    </dgm:pt>
    <dgm:pt modelId="{D1298874-04F0-4D85-B007-C2D5E0641B1F}" type="pres">
      <dgm:prSet presAssocID="{C05C29B0-F8A7-4F4B-ADD7-73E69FD745BA}" presName="conn" presStyleLbl="parChTrans1D2" presStyleIdx="0" presStyleCnt="1"/>
      <dgm:spPr/>
    </dgm:pt>
    <dgm:pt modelId="{936C85CB-96C1-4248-BD7C-6938DAE6DF81}" type="pres">
      <dgm:prSet presAssocID="{C05C29B0-F8A7-4F4B-ADD7-73E69FD745BA}" presName="extraNode" presStyleLbl="node1" presStyleIdx="0" presStyleCnt="5"/>
      <dgm:spPr/>
    </dgm:pt>
    <dgm:pt modelId="{5987CE99-31AE-4C72-9403-C744E9BF05DE}" type="pres">
      <dgm:prSet presAssocID="{C05C29B0-F8A7-4F4B-ADD7-73E69FD745BA}" presName="dstNode" presStyleLbl="node1" presStyleIdx="0" presStyleCnt="5"/>
      <dgm:spPr/>
    </dgm:pt>
    <dgm:pt modelId="{71B173BA-C668-48E9-A97C-3D31AC6877A3}" type="pres">
      <dgm:prSet presAssocID="{F1041894-8445-4A23-B109-3AD8CE624BA4}" presName="text_1" presStyleLbl="node1" presStyleIdx="0" presStyleCnt="5">
        <dgm:presLayoutVars>
          <dgm:bulletEnabled val="1"/>
        </dgm:presLayoutVars>
      </dgm:prSet>
      <dgm:spPr/>
    </dgm:pt>
    <dgm:pt modelId="{00280762-F038-4E46-A20C-D6EC4AF3C4A4}" type="pres">
      <dgm:prSet presAssocID="{F1041894-8445-4A23-B109-3AD8CE624BA4}" presName="accent_1" presStyleCnt="0"/>
      <dgm:spPr/>
    </dgm:pt>
    <dgm:pt modelId="{C80A7919-4361-4D6B-87B1-558D3E504AC1}" type="pres">
      <dgm:prSet presAssocID="{F1041894-8445-4A23-B109-3AD8CE624BA4}" presName="accentRepeatNode" presStyleLbl="solidFgAcc1" presStyleIdx="0" presStyleCnt="5"/>
      <dgm:spPr/>
    </dgm:pt>
    <dgm:pt modelId="{32D4075C-8650-4084-A74D-B39CF26CDAFF}" type="pres">
      <dgm:prSet presAssocID="{4C2017A8-71EB-4931-BE55-EEC665B0C5A0}" presName="text_2" presStyleLbl="node1" presStyleIdx="1" presStyleCnt="5">
        <dgm:presLayoutVars>
          <dgm:bulletEnabled val="1"/>
        </dgm:presLayoutVars>
      </dgm:prSet>
      <dgm:spPr/>
    </dgm:pt>
    <dgm:pt modelId="{04A1E540-53ED-4FCA-84C1-005A4E11CF39}" type="pres">
      <dgm:prSet presAssocID="{4C2017A8-71EB-4931-BE55-EEC665B0C5A0}" presName="accent_2" presStyleCnt="0"/>
      <dgm:spPr/>
    </dgm:pt>
    <dgm:pt modelId="{86397C18-DC6E-4085-8911-B000CA35AC37}" type="pres">
      <dgm:prSet presAssocID="{4C2017A8-71EB-4931-BE55-EEC665B0C5A0}" presName="accentRepeatNode" presStyleLbl="solidFgAcc1" presStyleIdx="1" presStyleCnt="5"/>
      <dgm:spPr/>
    </dgm:pt>
    <dgm:pt modelId="{03462874-94B2-4ABA-811E-0A73488A9FFC}" type="pres">
      <dgm:prSet presAssocID="{C1FD3147-D067-4B1E-BA99-8C7ECEA74769}" presName="text_3" presStyleLbl="node1" presStyleIdx="2" presStyleCnt="5">
        <dgm:presLayoutVars>
          <dgm:bulletEnabled val="1"/>
        </dgm:presLayoutVars>
      </dgm:prSet>
      <dgm:spPr/>
    </dgm:pt>
    <dgm:pt modelId="{44820CC4-70D1-4869-8E9D-4D59FDFA92A4}" type="pres">
      <dgm:prSet presAssocID="{C1FD3147-D067-4B1E-BA99-8C7ECEA74769}" presName="accent_3" presStyleCnt="0"/>
      <dgm:spPr/>
    </dgm:pt>
    <dgm:pt modelId="{CDF8F367-5B05-4750-B049-7BC809F17A60}" type="pres">
      <dgm:prSet presAssocID="{C1FD3147-D067-4B1E-BA99-8C7ECEA74769}" presName="accentRepeatNode" presStyleLbl="solidFgAcc1" presStyleIdx="2" presStyleCnt="5"/>
      <dgm:spPr/>
    </dgm:pt>
    <dgm:pt modelId="{C9AADC55-91F9-4289-9A56-8D207D9010BE}" type="pres">
      <dgm:prSet presAssocID="{A944D254-AABE-4992-91F5-5171B16F0C4F}" presName="text_4" presStyleLbl="node1" presStyleIdx="3" presStyleCnt="5">
        <dgm:presLayoutVars>
          <dgm:bulletEnabled val="1"/>
        </dgm:presLayoutVars>
      </dgm:prSet>
      <dgm:spPr/>
    </dgm:pt>
    <dgm:pt modelId="{8FB5CEBB-2148-4C46-9901-2A949D3D3FD9}" type="pres">
      <dgm:prSet presAssocID="{A944D254-AABE-4992-91F5-5171B16F0C4F}" presName="accent_4" presStyleCnt="0"/>
      <dgm:spPr/>
    </dgm:pt>
    <dgm:pt modelId="{BB9FC97F-0DB1-456C-ABD0-DB221A3896BD}" type="pres">
      <dgm:prSet presAssocID="{A944D254-AABE-4992-91F5-5171B16F0C4F}" presName="accentRepeatNode" presStyleLbl="solidFgAcc1" presStyleIdx="3" presStyleCnt="5"/>
      <dgm:spPr/>
    </dgm:pt>
    <dgm:pt modelId="{AE6BBD5B-AE0C-41EC-8CCA-729590746891}" type="pres">
      <dgm:prSet presAssocID="{0B2E8ECB-82B3-4E6E-9811-285256BAE987}" presName="text_5" presStyleLbl="node1" presStyleIdx="4" presStyleCnt="5">
        <dgm:presLayoutVars>
          <dgm:bulletEnabled val="1"/>
        </dgm:presLayoutVars>
      </dgm:prSet>
      <dgm:spPr/>
    </dgm:pt>
    <dgm:pt modelId="{DF957541-A989-468B-B37F-A9701CA614FE}" type="pres">
      <dgm:prSet presAssocID="{0B2E8ECB-82B3-4E6E-9811-285256BAE987}" presName="accent_5" presStyleCnt="0"/>
      <dgm:spPr/>
    </dgm:pt>
    <dgm:pt modelId="{9BEB16A3-459E-48C7-9C3B-101EF815B2E6}" type="pres">
      <dgm:prSet presAssocID="{0B2E8ECB-82B3-4E6E-9811-285256BAE987}" presName="accentRepeatNode" presStyleLbl="solidFgAcc1" presStyleIdx="4" presStyleCnt="5"/>
      <dgm:spPr/>
    </dgm:pt>
  </dgm:ptLst>
  <dgm:cxnLst>
    <dgm:cxn modelId="{824D1305-B4F9-4A71-9339-6A8F631E0F87}" srcId="{C05C29B0-F8A7-4F4B-ADD7-73E69FD745BA}" destId="{4C2017A8-71EB-4931-BE55-EEC665B0C5A0}" srcOrd="1" destOrd="0" parTransId="{D60BF285-ED7F-4877-BC68-5F9AFC21A746}" sibTransId="{DB5E994A-09D7-489A-BE11-E913C31B2158}"/>
    <dgm:cxn modelId="{D9435116-DA42-48F1-9C9C-4252F2D593BA}" type="presOf" srcId="{0B2E8ECB-82B3-4E6E-9811-285256BAE987}" destId="{AE6BBD5B-AE0C-41EC-8CCA-729590746891}" srcOrd="0" destOrd="0" presId="urn:microsoft.com/office/officeart/2008/layout/VerticalCurvedList"/>
    <dgm:cxn modelId="{B00A691C-F19C-4389-B9BE-DCD8A7B278BB}" type="presOf" srcId="{A944D254-AABE-4992-91F5-5171B16F0C4F}" destId="{C9AADC55-91F9-4289-9A56-8D207D9010BE}" srcOrd="0" destOrd="0" presId="urn:microsoft.com/office/officeart/2008/layout/VerticalCurvedList"/>
    <dgm:cxn modelId="{1AAA411F-0E85-4397-9122-AD74CB787997}" type="presOf" srcId="{C1FD3147-D067-4B1E-BA99-8C7ECEA74769}" destId="{03462874-94B2-4ABA-811E-0A73488A9FFC}" srcOrd="0" destOrd="0" presId="urn:microsoft.com/office/officeart/2008/layout/VerticalCurvedList"/>
    <dgm:cxn modelId="{2D065A29-6B97-4E41-9B46-74A098FC1772}" type="presOf" srcId="{F1041894-8445-4A23-B109-3AD8CE624BA4}" destId="{71B173BA-C668-48E9-A97C-3D31AC6877A3}" srcOrd="0" destOrd="0" presId="urn:microsoft.com/office/officeart/2008/layout/VerticalCurvedList"/>
    <dgm:cxn modelId="{3DBBFA2E-3699-467D-BB43-F780B26A022E}" srcId="{C05C29B0-F8A7-4F4B-ADD7-73E69FD745BA}" destId="{A944D254-AABE-4992-91F5-5171B16F0C4F}" srcOrd="3" destOrd="0" parTransId="{29652354-1EE1-4E41-8D43-E98868116DEB}" sibTransId="{7180FA17-81D8-40A9-BFCD-C9FC6E64FA23}"/>
    <dgm:cxn modelId="{47AD236F-6130-4680-851E-195B66057C51}" type="presOf" srcId="{4C2017A8-71EB-4931-BE55-EEC665B0C5A0}" destId="{32D4075C-8650-4084-A74D-B39CF26CDAFF}" srcOrd="0" destOrd="0" presId="urn:microsoft.com/office/officeart/2008/layout/VerticalCurvedList"/>
    <dgm:cxn modelId="{1945914F-AC70-4ED0-8855-E54B702EF76F}" type="presOf" srcId="{C05C29B0-F8A7-4F4B-ADD7-73E69FD745BA}" destId="{D64A8880-070C-4BA6-BE38-EC68905B4C95}" srcOrd="0" destOrd="0" presId="urn:microsoft.com/office/officeart/2008/layout/VerticalCurvedList"/>
    <dgm:cxn modelId="{B75FC174-714E-49C4-A57B-F6C2ED1B8E70}" type="presOf" srcId="{652789FA-55BA-4C9B-92DA-2973DC85B170}" destId="{D1298874-04F0-4D85-B007-C2D5E0641B1F}" srcOrd="0" destOrd="0" presId="urn:microsoft.com/office/officeart/2008/layout/VerticalCurvedList"/>
    <dgm:cxn modelId="{BFD41E76-B011-469D-AAF5-F88427C68343}" srcId="{C05C29B0-F8A7-4F4B-ADD7-73E69FD745BA}" destId="{C1FD3147-D067-4B1E-BA99-8C7ECEA74769}" srcOrd="2" destOrd="0" parTransId="{FC32E2DF-020A-4221-9057-51F6431ADAEE}" sibTransId="{6F5653F8-FA28-458E-8727-B2070DB4041B}"/>
    <dgm:cxn modelId="{4D8A2A7D-AB52-4099-A32E-63EF3A9CB0E5}" srcId="{C05C29B0-F8A7-4F4B-ADD7-73E69FD745BA}" destId="{F1041894-8445-4A23-B109-3AD8CE624BA4}" srcOrd="0" destOrd="0" parTransId="{B7B53210-5D96-40AF-AB67-912465131290}" sibTransId="{652789FA-55BA-4C9B-92DA-2973DC85B170}"/>
    <dgm:cxn modelId="{E5F04BB5-A04E-48F3-9E5F-0DDF02622D9F}" srcId="{C05C29B0-F8A7-4F4B-ADD7-73E69FD745BA}" destId="{0B2E8ECB-82B3-4E6E-9811-285256BAE987}" srcOrd="4" destOrd="0" parTransId="{2D39DAD2-8710-45D8-B935-7BAFD7239E06}" sibTransId="{BD3BCA9E-5C0D-44AB-B710-4721A0E080DA}"/>
    <dgm:cxn modelId="{6EAF8667-AE8B-485B-8166-0C25A07F04CC}" type="presParOf" srcId="{D64A8880-070C-4BA6-BE38-EC68905B4C95}" destId="{17586D72-D6A2-445E-9D1E-AFA9B5161AB3}" srcOrd="0" destOrd="0" presId="urn:microsoft.com/office/officeart/2008/layout/VerticalCurvedList"/>
    <dgm:cxn modelId="{AE6944FF-9A39-41D4-B67A-992B5098AB9B}" type="presParOf" srcId="{17586D72-D6A2-445E-9D1E-AFA9B5161AB3}" destId="{C3523E01-1CB7-4C7C-B97B-7EBE9CF7DFB5}" srcOrd="0" destOrd="0" presId="urn:microsoft.com/office/officeart/2008/layout/VerticalCurvedList"/>
    <dgm:cxn modelId="{6E3D1FDD-F62B-41CC-8AB7-15A8AE82BA0D}" type="presParOf" srcId="{C3523E01-1CB7-4C7C-B97B-7EBE9CF7DFB5}" destId="{82798839-257D-4D10-8CDC-F0DE07FDC6AA}" srcOrd="0" destOrd="0" presId="urn:microsoft.com/office/officeart/2008/layout/VerticalCurvedList"/>
    <dgm:cxn modelId="{AB90E674-67B8-4425-B6FA-CFC4E5A10A51}" type="presParOf" srcId="{C3523E01-1CB7-4C7C-B97B-7EBE9CF7DFB5}" destId="{D1298874-04F0-4D85-B007-C2D5E0641B1F}" srcOrd="1" destOrd="0" presId="urn:microsoft.com/office/officeart/2008/layout/VerticalCurvedList"/>
    <dgm:cxn modelId="{FC9C7ADA-BA49-4807-BDF5-A2BCBFFB1616}" type="presParOf" srcId="{C3523E01-1CB7-4C7C-B97B-7EBE9CF7DFB5}" destId="{936C85CB-96C1-4248-BD7C-6938DAE6DF81}" srcOrd="2" destOrd="0" presId="urn:microsoft.com/office/officeart/2008/layout/VerticalCurvedList"/>
    <dgm:cxn modelId="{17110D1B-44CE-4B8B-92AF-1AAD1B2DE5DD}" type="presParOf" srcId="{C3523E01-1CB7-4C7C-B97B-7EBE9CF7DFB5}" destId="{5987CE99-31AE-4C72-9403-C744E9BF05DE}" srcOrd="3" destOrd="0" presId="urn:microsoft.com/office/officeart/2008/layout/VerticalCurvedList"/>
    <dgm:cxn modelId="{E470A8CD-A265-4009-9C49-F177690926F2}" type="presParOf" srcId="{17586D72-D6A2-445E-9D1E-AFA9B5161AB3}" destId="{71B173BA-C668-48E9-A97C-3D31AC6877A3}" srcOrd="1" destOrd="0" presId="urn:microsoft.com/office/officeart/2008/layout/VerticalCurvedList"/>
    <dgm:cxn modelId="{FEA1314E-6F23-477D-8221-537696BED54E}" type="presParOf" srcId="{17586D72-D6A2-445E-9D1E-AFA9B5161AB3}" destId="{00280762-F038-4E46-A20C-D6EC4AF3C4A4}" srcOrd="2" destOrd="0" presId="urn:microsoft.com/office/officeart/2008/layout/VerticalCurvedList"/>
    <dgm:cxn modelId="{3285E16D-D09B-4F82-B4B6-73FD1545E8F6}" type="presParOf" srcId="{00280762-F038-4E46-A20C-D6EC4AF3C4A4}" destId="{C80A7919-4361-4D6B-87B1-558D3E504AC1}" srcOrd="0" destOrd="0" presId="urn:microsoft.com/office/officeart/2008/layout/VerticalCurvedList"/>
    <dgm:cxn modelId="{22371776-5D98-4C52-A905-255B70011881}" type="presParOf" srcId="{17586D72-D6A2-445E-9D1E-AFA9B5161AB3}" destId="{32D4075C-8650-4084-A74D-B39CF26CDAFF}" srcOrd="3" destOrd="0" presId="urn:microsoft.com/office/officeart/2008/layout/VerticalCurvedList"/>
    <dgm:cxn modelId="{52025279-0305-4F09-8D56-19A863E902BC}" type="presParOf" srcId="{17586D72-D6A2-445E-9D1E-AFA9B5161AB3}" destId="{04A1E540-53ED-4FCA-84C1-005A4E11CF39}" srcOrd="4" destOrd="0" presId="urn:microsoft.com/office/officeart/2008/layout/VerticalCurvedList"/>
    <dgm:cxn modelId="{BB79D208-0C05-46EF-8322-5DDF8C8F81C6}" type="presParOf" srcId="{04A1E540-53ED-4FCA-84C1-005A4E11CF39}" destId="{86397C18-DC6E-4085-8911-B000CA35AC37}" srcOrd="0" destOrd="0" presId="urn:microsoft.com/office/officeart/2008/layout/VerticalCurvedList"/>
    <dgm:cxn modelId="{F2B69B93-FBFD-4C5E-8DC4-1A362A6B5316}" type="presParOf" srcId="{17586D72-D6A2-445E-9D1E-AFA9B5161AB3}" destId="{03462874-94B2-4ABA-811E-0A73488A9FFC}" srcOrd="5" destOrd="0" presId="urn:microsoft.com/office/officeart/2008/layout/VerticalCurvedList"/>
    <dgm:cxn modelId="{FAD586DA-A7E2-40A4-8A4C-CABF3E144872}" type="presParOf" srcId="{17586D72-D6A2-445E-9D1E-AFA9B5161AB3}" destId="{44820CC4-70D1-4869-8E9D-4D59FDFA92A4}" srcOrd="6" destOrd="0" presId="urn:microsoft.com/office/officeart/2008/layout/VerticalCurvedList"/>
    <dgm:cxn modelId="{CD394F71-177D-4BA7-99B5-ED55DD13BA78}" type="presParOf" srcId="{44820CC4-70D1-4869-8E9D-4D59FDFA92A4}" destId="{CDF8F367-5B05-4750-B049-7BC809F17A60}" srcOrd="0" destOrd="0" presId="urn:microsoft.com/office/officeart/2008/layout/VerticalCurvedList"/>
    <dgm:cxn modelId="{CB93EF83-B264-491C-AD2B-263954AFE01D}" type="presParOf" srcId="{17586D72-D6A2-445E-9D1E-AFA9B5161AB3}" destId="{C9AADC55-91F9-4289-9A56-8D207D9010BE}" srcOrd="7" destOrd="0" presId="urn:microsoft.com/office/officeart/2008/layout/VerticalCurvedList"/>
    <dgm:cxn modelId="{A7A2DEA1-B676-4CB3-AAFD-FAEEFB82BBA7}" type="presParOf" srcId="{17586D72-D6A2-445E-9D1E-AFA9B5161AB3}" destId="{8FB5CEBB-2148-4C46-9901-2A949D3D3FD9}" srcOrd="8" destOrd="0" presId="urn:microsoft.com/office/officeart/2008/layout/VerticalCurvedList"/>
    <dgm:cxn modelId="{F0AF16EF-AC06-4467-B06D-BC4BEA12CB66}" type="presParOf" srcId="{8FB5CEBB-2148-4C46-9901-2A949D3D3FD9}" destId="{BB9FC97F-0DB1-456C-ABD0-DB221A3896BD}" srcOrd="0" destOrd="0" presId="urn:microsoft.com/office/officeart/2008/layout/VerticalCurvedList"/>
    <dgm:cxn modelId="{E6CA45EA-B323-401F-A655-8A03453322A1}" type="presParOf" srcId="{17586D72-D6A2-445E-9D1E-AFA9B5161AB3}" destId="{AE6BBD5B-AE0C-41EC-8CCA-729590746891}" srcOrd="9" destOrd="0" presId="urn:microsoft.com/office/officeart/2008/layout/VerticalCurvedList"/>
    <dgm:cxn modelId="{BDBD1F43-BFD5-4ED9-BE78-3CA6F39B9E78}" type="presParOf" srcId="{17586D72-D6A2-445E-9D1E-AFA9B5161AB3}" destId="{DF957541-A989-468B-B37F-A9701CA614FE}" srcOrd="10" destOrd="0" presId="urn:microsoft.com/office/officeart/2008/layout/VerticalCurvedList"/>
    <dgm:cxn modelId="{D9DA8F26-E6ED-4210-90E1-6F634C333660}" type="presParOf" srcId="{DF957541-A989-468B-B37F-A9701CA614FE}" destId="{9BEB16A3-459E-48C7-9C3B-101EF815B2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98874-04F0-4D85-B007-C2D5E0641B1F}">
      <dsp:nvSpPr>
        <dsp:cNvPr id="0" name=""/>
        <dsp:cNvSpPr/>
      </dsp:nvSpPr>
      <dsp:spPr>
        <a:xfrm>
          <a:off x="-6485301" y="-991884"/>
          <a:ext cx="7719146" cy="771914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173BA-C668-48E9-A97C-3D31AC6877A3}">
      <dsp:nvSpPr>
        <dsp:cNvPr id="0" name=""/>
        <dsp:cNvSpPr/>
      </dsp:nvSpPr>
      <dsp:spPr>
        <a:xfrm>
          <a:off x="538983" y="358346"/>
          <a:ext cx="8175581" cy="717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300" kern="1200" dirty="0"/>
            <a:t>1</a:t>
          </a:r>
          <a:r>
            <a:rPr lang="en-GB" sz="2300" kern="1200" baseline="30000" dirty="0"/>
            <a:t>st</a:t>
          </a:r>
          <a:r>
            <a:rPr lang="en-GB" sz="2300" kern="1200" dirty="0"/>
            <a:t> Warning: Your webcam always sees you</a:t>
          </a:r>
          <a:endParaRPr lang="es-ES" sz="2300" kern="1200" dirty="0"/>
        </a:p>
      </dsp:txBody>
      <dsp:txXfrm>
        <a:off x="538983" y="358346"/>
        <a:ext cx="8175581" cy="717151"/>
      </dsp:txXfrm>
    </dsp:sp>
    <dsp:sp modelId="{C80A7919-4361-4D6B-87B1-558D3E504AC1}">
      <dsp:nvSpPr>
        <dsp:cNvPr id="0" name=""/>
        <dsp:cNvSpPr/>
      </dsp:nvSpPr>
      <dsp:spPr>
        <a:xfrm>
          <a:off x="90763" y="268702"/>
          <a:ext cx="896439" cy="896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2D4075C-8650-4084-A74D-B39CF26CDAFF}">
      <dsp:nvSpPr>
        <dsp:cNvPr id="0" name=""/>
        <dsp:cNvSpPr/>
      </dsp:nvSpPr>
      <dsp:spPr>
        <a:xfrm>
          <a:off x="1052873" y="1433729"/>
          <a:ext cx="7661691" cy="7171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300" kern="1200" dirty="0"/>
            <a:t>2</a:t>
          </a:r>
          <a:r>
            <a:rPr lang="en-GB" sz="2300" kern="1200" baseline="30000" dirty="0"/>
            <a:t>nd</a:t>
          </a:r>
          <a:r>
            <a:rPr lang="en-GB" sz="2300" kern="1200" dirty="0"/>
            <a:t> Warning: Webcam images are real?</a:t>
          </a:r>
          <a:endParaRPr lang="es-ES" sz="2300" kern="1200" dirty="0"/>
        </a:p>
      </dsp:txBody>
      <dsp:txXfrm>
        <a:off x="1052873" y="1433729"/>
        <a:ext cx="7661691" cy="717151"/>
      </dsp:txXfrm>
    </dsp:sp>
    <dsp:sp modelId="{86397C18-DC6E-4085-8911-B000CA35AC37}">
      <dsp:nvSpPr>
        <dsp:cNvPr id="0" name=""/>
        <dsp:cNvSpPr/>
      </dsp:nvSpPr>
      <dsp:spPr>
        <a:xfrm>
          <a:off x="604653" y="1344085"/>
          <a:ext cx="896439" cy="896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462874-94B2-4ABA-811E-0A73488A9FFC}">
      <dsp:nvSpPr>
        <dsp:cNvPr id="0" name=""/>
        <dsp:cNvSpPr/>
      </dsp:nvSpPr>
      <dsp:spPr>
        <a:xfrm>
          <a:off x="1210596" y="2509112"/>
          <a:ext cx="7503968" cy="71715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300" kern="1200" dirty="0"/>
            <a:t>3</a:t>
          </a:r>
          <a:r>
            <a:rPr lang="en-GB" sz="2300" kern="1200" baseline="30000" dirty="0"/>
            <a:t>rd</a:t>
          </a:r>
          <a:r>
            <a:rPr lang="en-GB" sz="2300" kern="1200" dirty="0"/>
            <a:t> Warning: Can you trust?</a:t>
          </a:r>
          <a:endParaRPr lang="es-ES" sz="2300" kern="1200" dirty="0"/>
        </a:p>
      </dsp:txBody>
      <dsp:txXfrm>
        <a:off x="1210596" y="2509112"/>
        <a:ext cx="7503968" cy="717151"/>
      </dsp:txXfrm>
    </dsp:sp>
    <dsp:sp modelId="{CDF8F367-5B05-4750-B049-7BC809F17A60}">
      <dsp:nvSpPr>
        <dsp:cNvPr id="0" name=""/>
        <dsp:cNvSpPr/>
      </dsp:nvSpPr>
      <dsp:spPr>
        <a:xfrm>
          <a:off x="762376" y="2419468"/>
          <a:ext cx="896439" cy="896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AADC55-91F9-4289-9A56-8D207D9010BE}">
      <dsp:nvSpPr>
        <dsp:cNvPr id="0" name=""/>
        <dsp:cNvSpPr/>
      </dsp:nvSpPr>
      <dsp:spPr>
        <a:xfrm>
          <a:off x="1052873" y="3584495"/>
          <a:ext cx="7661691" cy="71715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4</a:t>
          </a:r>
          <a:r>
            <a:rPr lang="en-GB" sz="2300" kern="1200" baseline="30000" dirty="0"/>
            <a:t>th</a:t>
          </a:r>
          <a:r>
            <a:rPr lang="en-GB" sz="2300" kern="1200" dirty="0"/>
            <a:t> Warning: Your webcam can be activated whenever</a:t>
          </a:r>
          <a:endParaRPr lang="es-ES" sz="2300" kern="1200" dirty="0"/>
        </a:p>
      </dsp:txBody>
      <dsp:txXfrm>
        <a:off x="1052873" y="3584495"/>
        <a:ext cx="7661691" cy="717151"/>
      </dsp:txXfrm>
    </dsp:sp>
    <dsp:sp modelId="{BB9FC97F-0DB1-456C-ABD0-DB221A3896BD}">
      <dsp:nvSpPr>
        <dsp:cNvPr id="0" name=""/>
        <dsp:cNvSpPr/>
      </dsp:nvSpPr>
      <dsp:spPr>
        <a:xfrm>
          <a:off x="604653" y="3494851"/>
          <a:ext cx="896439" cy="896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6BBD5B-AE0C-41EC-8CCA-729590746891}">
      <dsp:nvSpPr>
        <dsp:cNvPr id="0" name=""/>
        <dsp:cNvSpPr/>
      </dsp:nvSpPr>
      <dsp:spPr>
        <a:xfrm>
          <a:off x="538983" y="4659879"/>
          <a:ext cx="8175581" cy="71715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39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300" kern="1200" dirty="0"/>
            <a:t>5</a:t>
          </a:r>
          <a:r>
            <a:rPr lang="en-GB" sz="2300" kern="1200" baseline="30000" dirty="0"/>
            <a:t>th</a:t>
          </a:r>
          <a:r>
            <a:rPr lang="en-GB" sz="2300" kern="1200" dirty="0"/>
            <a:t> Warning: Your webcam knows so much about you</a:t>
          </a:r>
          <a:endParaRPr lang="es-ES" sz="2300" kern="1200" dirty="0"/>
        </a:p>
      </dsp:txBody>
      <dsp:txXfrm>
        <a:off x="538983" y="4659879"/>
        <a:ext cx="8175581" cy="717151"/>
      </dsp:txXfrm>
    </dsp:sp>
    <dsp:sp modelId="{9BEB16A3-459E-48C7-9C3B-101EF815B2E6}">
      <dsp:nvSpPr>
        <dsp:cNvPr id="0" name=""/>
        <dsp:cNvSpPr/>
      </dsp:nvSpPr>
      <dsp:spPr>
        <a:xfrm>
          <a:off x="90763" y="4570235"/>
          <a:ext cx="896439" cy="8964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72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82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281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55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55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269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508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823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6963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24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876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15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33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40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59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97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AB9-5623-4C5B-8321-04EFFBFC901D}" type="datetimeFigureOut">
              <a:rPr lang="es-ES" smtClean="0"/>
              <a:t>03/04/2019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227FD-22B8-4793-95DF-DB346728DFB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439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uidatuimagenonline.com/home/trivial_cuidatuimagenonline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imuladordeprivacidad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uidadoconlawebcam.com/advertencia-webcam-1.s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www.cuidadoconlawebcam.com/riesgos-uso-webcam.s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88A3E-316A-4EBA-AC1D-9DD39D3C9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639" y="2709191"/>
            <a:ext cx="7766936" cy="1646302"/>
          </a:xfrm>
        </p:spPr>
        <p:txBody>
          <a:bodyPr/>
          <a:lstStyle/>
          <a:p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SOCIAL NETWORKS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B170FC3-AB9D-4DBB-B544-87FC194D3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3" t="1373" r="2078" b="1841"/>
          <a:stretch/>
        </p:blipFill>
        <p:spPr>
          <a:xfrm>
            <a:off x="998453" y="2709191"/>
            <a:ext cx="3575192" cy="378018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BE4AE12-5831-47C2-B018-BD8481207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9" t="53669" r="58150" b="9269"/>
          <a:stretch/>
        </p:blipFill>
        <p:spPr>
          <a:xfrm>
            <a:off x="7580243" y="92764"/>
            <a:ext cx="1693760" cy="102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CF82DC-ED22-4107-9076-3A77A216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78" y="24913"/>
            <a:ext cx="2182370" cy="10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78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E39FAE-C9FA-41D7-92BE-C61074D4ED68}"/>
              </a:ext>
            </a:extLst>
          </p:cNvPr>
          <p:cNvSpPr/>
          <p:nvPr/>
        </p:nvSpPr>
        <p:spPr>
          <a:xfrm>
            <a:off x="4540073" y="1637855"/>
            <a:ext cx="287463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r>
              <a:rPr lang="es-ES" sz="5400" b="1" u="sng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</a:t>
            </a:r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TASK</a:t>
            </a:r>
          </a:p>
          <a:p>
            <a:pPr algn="ctr"/>
            <a:endParaRPr lang="es-E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Privial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8EB9A75-FD84-40BD-88B4-623B0B671F33}"/>
              </a:ext>
            </a:extLst>
          </p:cNvPr>
          <p:cNvSpPr/>
          <p:nvPr/>
        </p:nvSpPr>
        <p:spPr>
          <a:xfrm>
            <a:off x="503583" y="6021774"/>
            <a:ext cx="6824870" cy="683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http://www.cuidatuimagenonline.com/home/trivial_cuidatuimagenonline.html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de grupo de personas dibujo">
            <a:extLst>
              <a:ext uri="{FF2B5EF4-FFF2-40B4-BE49-F238E27FC236}">
                <a16:creationId xmlns:a16="http://schemas.microsoft.com/office/drawing/2014/main" id="{C671767C-2501-4065-A895-550472F9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75" y="171832"/>
            <a:ext cx="4439403" cy="24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rivial">
            <a:extLst>
              <a:ext uri="{FF2B5EF4-FFF2-40B4-BE49-F238E27FC236}">
                <a16:creationId xmlns:a16="http://schemas.microsoft.com/office/drawing/2014/main" id="{8ABC848A-2A04-4FFF-AE64-AF9EC1B5E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2" r="5167"/>
          <a:stretch/>
        </p:blipFill>
        <p:spPr bwMode="auto">
          <a:xfrm>
            <a:off x="251792" y="2617491"/>
            <a:ext cx="4041913" cy="32113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27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E39FAE-C9FA-41D7-92BE-C61074D4ED68}"/>
              </a:ext>
            </a:extLst>
          </p:cNvPr>
          <p:cNvSpPr/>
          <p:nvPr/>
        </p:nvSpPr>
        <p:spPr>
          <a:xfrm>
            <a:off x="1963723" y="1333055"/>
            <a:ext cx="53238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es-ES" sz="5400" b="1" u="sng" baseline="3000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TASK</a:t>
            </a:r>
          </a:p>
          <a:p>
            <a:pPr algn="ctr"/>
            <a:endParaRPr lang="es-E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Is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that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possible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pic>
        <p:nvPicPr>
          <p:cNvPr id="4098" name="Picture 2" descr="Resultado de imagen de black mirror">
            <a:extLst>
              <a:ext uri="{FF2B5EF4-FFF2-40B4-BE49-F238E27FC236}">
                <a16:creationId xmlns:a16="http://schemas.microsoft.com/office/drawing/2014/main" id="{53BB0739-0B72-492C-97A5-6A187EF8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068" y="3311516"/>
            <a:ext cx="3057939" cy="305793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89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1E4CF5E-3931-4B24-897F-52151C6BA840}"/>
              </a:ext>
            </a:extLst>
          </p:cNvPr>
          <p:cNvSpPr txBox="1"/>
          <p:nvPr/>
        </p:nvSpPr>
        <p:spPr>
          <a:xfrm>
            <a:off x="569844" y="1046922"/>
            <a:ext cx="899822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How many social networks do you use in your life? 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In “Black mirror” people have social status depend on popularity? </a:t>
            </a:r>
            <a:r>
              <a:rPr lang="es-ES" dirty="0">
                <a:solidFill>
                  <a:schemeClr val="dk1"/>
                </a:solidFill>
              </a:rPr>
              <a:t>Do </a:t>
            </a:r>
            <a:r>
              <a:rPr lang="es-ES" dirty="0" err="1">
                <a:solidFill>
                  <a:schemeClr val="dk1"/>
                </a:solidFill>
              </a:rPr>
              <a:t>you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agree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with</a:t>
            </a:r>
            <a:r>
              <a:rPr lang="es-ES" dirty="0">
                <a:solidFill>
                  <a:schemeClr val="dk1"/>
                </a:solidFill>
              </a:rPr>
              <a:t> </a:t>
            </a:r>
            <a:r>
              <a:rPr lang="es-ES" dirty="0" err="1">
                <a:solidFill>
                  <a:schemeClr val="dk1"/>
                </a:solidFill>
              </a:rPr>
              <a:t>that</a:t>
            </a:r>
            <a:r>
              <a:rPr lang="es-ES" dirty="0">
                <a:solidFill>
                  <a:schemeClr val="dk1"/>
                </a:solidFill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Do you believe that fact happens </a:t>
            </a:r>
            <a:r>
              <a:rPr lang="en-GB" dirty="0" err="1">
                <a:solidFill>
                  <a:schemeClr val="dk1"/>
                </a:solidFill>
              </a:rPr>
              <a:t>nowdays</a:t>
            </a:r>
            <a:r>
              <a:rPr lang="en-GB" dirty="0">
                <a:solidFill>
                  <a:schemeClr val="dk1"/>
                </a:solidFill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Social relationships are essential in human lives? </a:t>
            </a:r>
            <a:r>
              <a:rPr lang="es-ES" dirty="0" err="1">
                <a:solidFill>
                  <a:schemeClr val="dk1"/>
                </a:solidFill>
              </a:rPr>
              <a:t>Why</a:t>
            </a:r>
            <a:r>
              <a:rPr lang="es-ES" dirty="0">
                <a:solidFill>
                  <a:schemeClr val="dk1"/>
                </a:solidFill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Social networks are important for human beings?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In Black Mirror's Chapter characters are happy? </a:t>
            </a:r>
            <a:r>
              <a:rPr lang="es-ES" dirty="0" err="1">
                <a:solidFill>
                  <a:schemeClr val="dk1"/>
                </a:solidFill>
              </a:rPr>
              <a:t>Why</a:t>
            </a:r>
            <a:r>
              <a:rPr lang="es-ES" dirty="0">
                <a:solidFill>
                  <a:schemeClr val="dk1"/>
                </a:solidFill>
              </a:rPr>
              <a:t>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Could you live without social networks?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Social networks are a kind of “new” slavery?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In your opinion, Have we lost face to face contact with social networks?</a:t>
            </a:r>
          </a:p>
          <a:p>
            <a:pPr marL="342900" lvl="0" indent="-342900" algn="just">
              <a:buFont typeface="+mj-lt"/>
              <a:buAutoNum type="arabicPeriod"/>
            </a:pPr>
            <a:endParaRPr lang="es-ES" dirty="0">
              <a:solidFill>
                <a:schemeClr val="dk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</a:rPr>
              <a:t>In future, How do you think that human beings will have social </a:t>
            </a:r>
            <a:r>
              <a:rPr lang="en-GB" dirty="0" err="1">
                <a:solidFill>
                  <a:schemeClr val="dk1"/>
                </a:solidFill>
              </a:rPr>
              <a:t>reltationships</a:t>
            </a:r>
            <a:r>
              <a:rPr lang="en-GB" dirty="0">
                <a:solidFill>
                  <a:schemeClr val="dk1"/>
                </a:solidFill>
              </a:rPr>
              <a:t>?</a:t>
            </a:r>
            <a:endParaRPr lang="es-ES" dirty="0">
              <a:solidFill>
                <a:schemeClr val="dk1"/>
              </a:solidFill>
            </a:endParaRPr>
          </a:p>
          <a:p>
            <a:pPr algn="just"/>
            <a:endParaRPr lang="es-ES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360BDCC-09BA-4B4C-AE5F-E37F9F15B58A}"/>
              </a:ext>
            </a:extLst>
          </p:cNvPr>
          <p:cNvSpPr/>
          <p:nvPr/>
        </p:nvSpPr>
        <p:spPr>
          <a:xfrm>
            <a:off x="3108572" y="127055"/>
            <a:ext cx="365003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5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Questions</a:t>
            </a:r>
            <a:endParaRPr lang="es-ES" sz="3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EA634E-0CC7-4879-9365-659ACEC4C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33" t="1373" r="2078" b="1841"/>
          <a:stretch/>
        </p:blipFill>
        <p:spPr>
          <a:xfrm>
            <a:off x="7518523" y="2855404"/>
            <a:ext cx="1786860" cy="188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96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E39FAE-C9FA-41D7-92BE-C61074D4ED68}"/>
              </a:ext>
            </a:extLst>
          </p:cNvPr>
          <p:cNvSpPr/>
          <p:nvPr/>
        </p:nvSpPr>
        <p:spPr>
          <a:xfrm>
            <a:off x="3165550" y="2808297"/>
            <a:ext cx="586090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r>
              <a:rPr lang="es-ES" sz="5400" b="1" u="sng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RD</a:t>
            </a:r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TASK</a:t>
            </a:r>
          </a:p>
          <a:p>
            <a:pPr algn="ctr"/>
            <a:endParaRPr lang="es-E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Privacy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Simulator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6EE08D8-3B94-4A5E-A83D-1B8D40527DAB}"/>
              </a:ext>
            </a:extLst>
          </p:cNvPr>
          <p:cNvSpPr/>
          <p:nvPr/>
        </p:nvSpPr>
        <p:spPr>
          <a:xfrm>
            <a:off x="674679" y="6115053"/>
            <a:ext cx="4049955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http://www.simuladordeprivacidad.com/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Imagen relacionada">
            <a:extLst>
              <a:ext uri="{FF2B5EF4-FFF2-40B4-BE49-F238E27FC236}">
                <a16:creationId xmlns:a16="http://schemas.microsoft.com/office/drawing/2014/main" id="{7598B295-B5A5-461F-BD18-DC518EEBB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817" y="405938"/>
            <a:ext cx="240506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id="{7F110BD0-79EE-4CE4-B9C7-038987AB3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4" y="405938"/>
            <a:ext cx="2405063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0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666495-64C6-4F66-9467-899F6DE96EFF}"/>
              </a:ext>
            </a:extLst>
          </p:cNvPr>
          <p:cNvSpPr txBox="1"/>
          <p:nvPr/>
        </p:nvSpPr>
        <p:spPr>
          <a:xfrm>
            <a:off x="883403" y="258901"/>
            <a:ext cx="8421018" cy="31700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Who can </a:t>
            </a:r>
            <a:r>
              <a:rPr lang="es-ES" sz="2000" b="1" dirty="0" err="1">
                <a:solidFill>
                  <a:schemeClr val="accent4">
                    <a:lumMod val="75000"/>
                  </a:schemeClr>
                </a:solidFill>
              </a:rPr>
              <a:t>see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s-ES" sz="2000" b="1" dirty="0" err="1">
                <a:solidFill>
                  <a:schemeClr val="accent4">
                    <a:lumMod val="75000"/>
                  </a:schemeClr>
                </a:solidFill>
              </a:rPr>
              <a:t>our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 Facebook posts?</a:t>
            </a:r>
          </a:p>
          <a:p>
            <a:endParaRPr lang="es-ES" dirty="0"/>
          </a:p>
          <a:p>
            <a:pPr algn="just"/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everything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share (</a:t>
            </a:r>
            <a:r>
              <a:rPr lang="es-ES" dirty="0" err="1"/>
              <a:t>photos</a:t>
            </a:r>
            <a:r>
              <a:rPr lang="es-ES" dirty="0"/>
              <a:t>, post, videos,…), Facebook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opportunity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decide </a:t>
            </a:r>
            <a:r>
              <a:rPr lang="es-ES" dirty="0" err="1"/>
              <a:t>who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able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see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check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post </a:t>
            </a:r>
            <a:r>
              <a:rPr lang="es-ES" dirty="0" err="1"/>
              <a:t>could</a:t>
            </a:r>
            <a:r>
              <a:rPr lang="es-ES" dirty="0"/>
              <a:t> be a </a:t>
            </a:r>
            <a:r>
              <a:rPr lang="es-ES" dirty="0" err="1"/>
              <a:t>boring</a:t>
            </a:r>
            <a:r>
              <a:rPr lang="es-ES" dirty="0"/>
              <a:t> and </a:t>
            </a:r>
            <a:r>
              <a:rPr lang="es-ES" dirty="0" err="1"/>
              <a:t>tedious</a:t>
            </a:r>
            <a:r>
              <a:rPr lang="es-ES" dirty="0"/>
              <a:t> </a:t>
            </a:r>
            <a:r>
              <a:rPr lang="es-ES" dirty="0" err="1"/>
              <a:t>task</a:t>
            </a:r>
            <a:r>
              <a:rPr lang="es-ES" dirty="0"/>
              <a:t>. </a:t>
            </a:r>
            <a:r>
              <a:rPr lang="es-ES" dirty="0" err="1"/>
              <a:t>Because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reason</a:t>
            </a:r>
            <a:r>
              <a:rPr lang="es-ES" dirty="0"/>
              <a:t>, Facebook </a:t>
            </a:r>
            <a:r>
              <a:rPr lang="es-ES" dirty="0" err="1"/>
              <a:t>give</a:t>
            </a:r>
            <a:r>
              <a:rPr lang="es-ES" dirty="0"/>
              <a:t> </a:t>
            </a:r>
            <a:r>
              <a:rPr lang="es-ES" dirty="0" err="1"/>
              <a:t>us</a:t>
            </a:r>
            <a:r>
              <a:rPr lang="es-ES" dirty="0"/>
              <a:t> a default </a:t>
            </a:r>
            <a:r>
              <a:rPr lang="es-ES" dirty="0" err="1"/>
              <a:t>configuration</a:t>
            </a:r>
            <a:r>
              <a:rPr lang="es-ES" dirty="0"/>
              <a:t>.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configuration</a:t>
            </a:r>
            <a:r>
              <a:rPr lang="es-ES" dirty="0"/>
              <a:t> </a:t>
            </a:r>
            <a:r>
              <a:rPr lang="es-ES" dirty="0" err="1"/>
              <a:t>will</a:t>
            </a:r>
            <a:r>
              <a:rPr lang="es-ES" dirty="0"/>
              <a:t> be </a:t>
            </a:r>
            <a:r>
              <a:rPr lang="es-ES" dirty="0" err="1"/>
              <a:t>applied</a:t>
            </a:r>
            <a:r>
              <a:rPr lang="es-ES" dirty="0"/>
              <a:t> </a:t>
            </a:r>
            <a:r>
              <a:rPr lang="es-ES" dirty="0" err="1"/>
              <a:t>initially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everything</a:t>
            </a:r>
            <a:r>
              <a:rPr lang="es-ES" dirty="0"/>
              <a:t> </a:t>
            </a:r>
            <a:r>
              <a:rPr lang="es-ES" dirty="0" err="1"/>
              <a:t>we</a:t>
            </a:r>
            <a:r>
              <a:rPr lang="es-ES" dirty="0"/>
              <a:t> post.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In general,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users</a:t>
            </a:r>
            <a:r>
              <a:rPr lang="es-ES" dirty="0"/>
              <a:t> </a:t>
            </a:r>
            <a:r>
              <a:rPr lang="es-ES" dirty="0" err="1"/>
              <a:t>don´t</a:t>
            </a:r>
            <a:r>
              <a:rPr lang="es-ES" dirty="0"/>
              <a:t> </a:t>
            </a:r>
            <a:r>
              <a:rPr lang="es-ES" dirty="0" err="1"/>
              <a:t>change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initial</a:t>
            </a:r>
            <a:r>
              <a:rPr lang="es-ES" dirty="0"/>
              <a:t> </a:t>
            </a:r>
            <a:r>
              <a:rPr lang="es-ES" dirty="0" err="1"/>
              <a:t>configuration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… Do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konw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happened</a:t>
            </a:r>
            <a:r>
              <a:rPr lang="es-ES" dirty="0"/>
              <a:t> in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chosen</a:t>
            </a:r>
            <a:r>
              <a:rPr lang="es-ES" dirty="0"/>
              <a:t> </a:t>
            </a:r>
            <a:r>
              <a:rPr lang="es-ES" dirty="0" err="1"/>
              <a:t>option</a:t>
            </a:r>
            <a:r>
              <a:rPr lang="es-ES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9FED120-6888-4A38-8D1F-C5E65E6F65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67" r="36063" b="7130"/>
          <a:stretch/>
        </p:blipFill>
        <p:spPr>
          <a:xfrm>
            <a:off x="2784530" y="3688598"/>
            <a:ext cx="4396352" cy="2262752"/>
          </a:xfrm>
          <a:prstGeom prst="rect">
            <a:avLst/>
          </a:prstGeom>
        </p:spPr>
      </p:pic>
      <p:pic>
        <p:nvPicPr>
          <p:cNvPr id="2054" name="Picture 6" descr="Resultado de imagen de facebook friends of friends">
            <a:extLst>
              <a:ext uri="{FF2B5EF4-FFF2-40B4-BE49-F238E27FC236}">
                <a16:creationId xmlns:a16="http://schemas.microsoft.com/office/drawing/2014/main" id="{352476F2-ACE5-4F68-B276-B3AB401CF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3" t="72449" r="2010" b="16983"/>
          <a:stretch/>
        </p:blipFill>
        <p:spPr bwMode="auto">
          <a:xfrm>
            <a:off x="3228474" y="5181329"/>
            <a:ext cx="2995864" cy="5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78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4BE39FAE-C9FA-41D7-92BE-C61074D4ED68}"/>
              </a:ext>
            </a:extLst>
          </p:cNvPr>
          <p:cNvSpPr/>
          <p:nvPr/>
        </p:nvSpPr>
        <p:spPr>
          <a:xfrm>
            <a:off x="1075225" y="1082708"/>
            <a:ext cx="768648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r>
              <a:rPr lang="es-ES" sz="5400" b="1" u="sng" cap="none" spc="0" baseline="30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</a:t>
            </a:r>
            <a:r>
              <a:rPr lang="es-ES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TASK</a:t>
            </a:r>
          </a:p>
          <a:p>
            <a:pPr algn="ctr"/>
            <a:endParaRPr lang="es-ES" sz="5400" b="1" u="sng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Be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careful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with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ES" sz="5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the</a:t>
            </a:r>
            <a:r>
              <a:rPr lang="es-E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Webcam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BFFFDD5-BA1A-48C4-8237-F72F04A7C45B}"/>
              </a:ext>
            </a:extLst>
          </p:cNvPr>
          <p:cNvSpPr/>
          <p:nvPr/>
        </p:nvSpPr>
        <p:spPr>
          <a:xfrm>
            <a:off x="428786" y="5820745"/>
            <a:ext cx="6096000" cy="6719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http://www.cuidadoconlawebcam.com/advertencia-webcam-1.shtml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Resultado de imagen de dibujo webcam">
            <a:extLst>
              <a:ext uri="{FF2B5EF4-FFF2-40B4-BE49-F238E27FC236}">
                <a16:creationId xmlns:a16="http://schemas.microsoft.com/office/drawing/2014/main" id="{F433D1F0-40AB-4EFD-B215-0484D198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9" y="3826387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3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1A5C66A-7D2C-4E2F-BA36-BECD7BE3B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897752"/>
              </p:ext>
            </p:extLst>
          </p:nvPr>
        </p:nvGraphicFramePr>
        <p:xfrm>
          <a:off x="666426" y="561311"/>
          <a:ext cx="8796149" cy="5735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5942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414805E-8EBA-4BC1-A54F-613735D6039C}"/>
              </a:ext>
            </a:extLst>
          </p:cNvPr>
          <p:cNvSpPr/>
          <p:nvPr/>
        </p:nvSpPr>
        <p:spPr>
          <a:xfrm>
            <a:off x="2055673" y="1723233"/>
            <a:ext cx="6846639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HeroicExtremeRigh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6000" b="1" cap="none" spc="0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NOW</a:t>
            </a:r>
          </a:p>
          <a:p>
            <a:pPr algn="ctr"/>
            <a:r>
              <a:rPr lang="es-ES" sz="6000" b="1" dirty="0">
                <a:ln/>
                <a:solidFill>
                  <a:schemeClr val="accent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odoni MT Black" panose="02070A03080606020203" pitchFamily="18" charset="0"/>
              </a:rPr>
              <a:t>IT´S YOUR TIME</a:t>
            </a:r>
            <a:endParaRPr lang="es-ES" sz="6000" b="1" cap="none" spc="0" dirty="0">
              <a:ln/>
              <a:solidFill>
                <a:schemeClr val="accent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4" name="Diagrama de flujo: multidocumento 3">
            <a:extLst>
              <a:ext uri="{FF2B5EF4-FFF2-40B4-BE49-F238E27FC236}">
                <a16:creationId xmlns:a16="http://schemas.microsoft.com/office/drawing/2014/main" id="{FDE34140-6250-4C2E-9C03-FDB272E6869E}"/>
              </a:ext>
            </a:extLst>
          </p:cNvPr>
          <p:cNvSpPr/>
          <p:nvPr/>
        </p:nvSpPr>
        <p:spPr>
          <a:xfrm>
            <a:off x="6336547" y="2979100"/>
            <a:ext cx="3375018" cy="2862322"/>
          </a:xfrm>
          <a:prstGeom prst="flowChartMultidocument">
            <a:avLst/>
          </a:prstGeom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 descr="icono">
            <a:hlinkClick r:id="rId2" tooltip="&quot;En nuestra página sobre los peligros de la webcam tienes la explicación de cada icono&quot;"/>
            <a:extLst>
              <a:ext uri="{FF2B5EF4-FFF2-40B4-BE49-F238E27FC236}">
                <a16:creationId xmlns:a16="http://schemas.microsoft.com/office/drawing/2014/main" id="{1D0DB8CC-7428-4928-930D-1985E8AA21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52" y="793144"/>
            <a:ext cx="1394846" cy="1169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icono">
            <a:hlinkClick r:id="rId2" tooltip="&quot;En nuestra página sobre los peligros de la webcam tienes la explicación de cada icono&quot;"/>
            <a:extLst>
              <a:ext uri="{FF2B5EF4-FFF2-40B4-BE49-F238E27FC236}">
                <a16:creationId xmlns:a16="http://schemas.microsoft.com/office/drawing/2014/main" id="{900EFB54-A86B-4048-B7BE-211598E075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403" y="2139424"/>
            <a:ext cx="1135170" cy="10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icono">
            <a:hlinkClick r:id="rId2" tooltip="&quot;En nuestra página sobre los peligros de la webcam tienes la explicación de cada icono&quot;"/>
            <a:extLst>
              <a:ext uri="{FF2B5EF4-FFF2-40B4-BE49-F238E27FC236}">
                <a16:creationId xmlns:a16="http://schemas.microsoft.com/office/drawing/2014/main" id="{106FC1B1-548E-42BA-8E6F-D718C1D6A80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91" y="229474"/>
            <a:ext cx="1257418" cy="112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icono">
            <a:hlinkClick r:id="rId2" tooltip="&quot;En nuestra página sobre los peligros de la webcam tienes la explicación de cada icono&quot;"/>
            <a:extLst>
              <a:ext uri="{FF2B5EF4-FFF2-40B4-BE49-F238E27FC236}">
                <a16:creationId xmlns:a16="http://schemas.microsoft.com/office/drawing/2014/main" id="{8542A63C-771C-44A3-9147-643B3244F16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012" y="4350287"/>
            <a:ext cx="1300776" cy="112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506C7F-8CDF-430C-BBCE-D04B362E35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22" y="3154394"/>
            <a:ext cx="1492823" cy="125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165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213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Bodoni MT Black</vt:lpstr>
      <vt:lpstr>Calibri</vt:lpstr>
      <vt:lpstr>Symbol</vt:lpstr>
      <vt:lpstr>Trebuchet MS</vt:lpstr>
      <vt:lpstr>Wingdings 3</vt:lpstr>
      <vt:lpstr>Faceta</vt:lpstr>
      <vt:lpstr>SAFETY SOCIAL NETWORKS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SOCIAL NETWORKS</dc:title>
  <dc:creator>Silvia García Vela</dc:creator>
  <cp:lastModifiedBy>Silvia García Vela</cp:lastModifiedBy>
  <cp:revision>8</cp:revision>
  <dcterms:created xsi:type="dcterms:W3CDTF">2019-04-02T13:15:23Z</dcterms:created>
  <dcterms:modified xsi:type="dcterms:W3CDTF">2019-04-03T05:07:02Z</dcterms:modified>
</cp:coreProperties>
</file>