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05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8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9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92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1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22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86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94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7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53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75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98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68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09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34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51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14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53C6EC-C071-46E1-8D11-E5D57C43E077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B3D4D4-4CFA-4171-A89C-8A2D0864C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404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500" dirty="0" smtClean="0"/>
              <a:t>REDES SOCIALES Y SUS RIESGOS SEXUALES </a:t>
            </a:r>
            <a:endParaRPr lang="es-ES" sz="8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1104379" y="3468539"/>
            <a:ext cx="9599895" cy="550333"/>
          </a:xfrm>
        </p:spPr>
        <p:txBody>
          <a:bodyPr/>
          <a:lstStyle/>
          <a:p>
            <a:r>
              <a:rPr lang="es-ES" sz="3600" dirty="0" smtClean="0">
                <a:solidFill>
                  <a:schemeClr val="tx1">
                    <a:lumMod val="85000"/>
                  </a:schemeClr>
                </a:solidFill>
              </a:rPr>
              <a:t>Por: Sara Giraldo ríos 3ºC</a:t>
            </a:r>
            <a:endParaRPr lang="es-ES" sz="3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4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r>
              <a:rPr lang="es-ES" dirty="0" smtClean="0"/>
              <a:t>apartados: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493950"/>
            <a:ext cx="10394707" cy="3880636"/>
          </a:xfrm>
        </p:spPr>
        <p:txBody>
          <a:bodyPr/>
          <a:lstStyle/>
          <a:p>
            <a:r>
              <a:rPr lang="es-ES" dirty="0" smtClean="0"/>
              <a:t>REDES SOCIALES</a:t>
            </a:r>
          </a:p>
          <a:p>
            <a:r>
              <a:rPr lang="es-ES" dirty="0" smtClean="0"/>
              <a:t>TIPOS DE REDES SOCIALES</a:t>
            </a:r>
          </a:p>
          <a:p>
            <a:r>
              <a:rPr lang="es-ES" dirty="0" smtClean="0"/>
              <a:t>RIESGOS SEXUALES </a:t>
            </a:r>
          </a:p>
          <a:p>
            <a:r>
              <a:rPr lang="es-ES" dirty="0" smtClean="0"/>
              <a:t>Consecuencia</a:t>
            </a:r>
          </a:p>
          <a:p>
            <a:r>
              <a:rPr lang="es-ES" dirty="0" smtClean="0"/>
              <a:t>Prevenir consecuencias</a:t>
            </a:r>
          </a:p>
        </p:txBody>
      </p:sp>
    </p:spTree>
    <p:extLst>
      <p:ext uri="{BB962C8B-B14F-4D97-AF65-F5344CB8AC3E}">
        <p14:creationId xmlns:p14="http://schemas.microsoft.com/office/powerpoint/2010/main" val="197298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redes sociales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210614"/>
            <a:ext cx="10394707" cy="273032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Las  redes sociales son sitios de Internet formados por comunidades de individuos con intereses o actividades en común (Amistad, parentesco, trabajo) y que permiten comunicarse entre ellos  intercambiando información.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3245476"/>
            <a:ext cx="5962650" cy="23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5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redes sociales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688908"/>
          </a:xfrm>
        </p:spPr>
        <p:txBody>
          <a:bodyPr/>
          <a:lstStyle/>
          <a:p>
            <a:r>
              <a:rPr lang="es-ES" dirty="0" smtClean="0"/>
              <a:t>REDES GENÉRICAS: SON LAS MÁS NUMEROSAS Y POPULARES. LAS USAN PERSONAS QUE COMPARTEN UNA RELACIÓN DE AMISTAD, FAMILIAR O DE INTERÉS COMÚN.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1028" name="Picture 4" descr="Resultado de imagen de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7851"/>
            <a:ext cx="2146283" cy="21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01" y="3220509"/>
            <a:ext cx="2333625" cy="23336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44" y="322050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60042" y="-811369"/>
            <a:ext cx="10394707" cy="6471968"/>
          </a:xfrm>
        </p:spPr>
        <p:txBody>
          <a:bodyPr/>
          <a:lstStyle/>
          <a:p>
            <a:r>
              <a:rPr lang="es-ES" dirty="0" smtClean="0"/>
              <a:t>REDES profesionales: interacción y relacionamiento de naturaleza comercial y profesional, en vez de las relaciones personales.</a:t>
            </a:r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Redes </a:t>
            </a:r>
            <a:r>
              <a:rPr lang="es-ES" dirty="0"/>
              <a:t>temáticas: relacionan personas con intereses específicos en común (Deportes, música, fotografía, cine, turismo)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" y="1689682"/>
            <a:ext cx="3110650" cy="11307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36" y="1689682"/>
            <a:ext cx="3085563" cy="11307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69" y="1689681"/>
            <a:ext cx="3486150" cy="11307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6" y="3768950"/>
            <a:ext cx="3031700" cy="15525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36" y="3768951"/>
            <a:ext cx="3085563" cy="15525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91" y="3409615"/>
            <a:ext cx="2694558" cy="20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0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Riesgos sexuales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635618"/>
            <a:ext cx="10394707" cy="2446985"/>
          </a:xfrm>
        </p:spPr>
        <p:txBody>
          <a:bodyPr/>
          <a:lstStyle/>
          <a:p>
            <a:r>
              <a:rPr lang="es-ES" dirty="0" smtClean="0"/>
              <a:t>sexting: se refiere a compartir </a:t>
            </a:r>
            <a:r>
              <a:rPr lang="es-ES" dirty="0"/>
              <a:t>información íntima a través de mensajes de texto, fotos o videos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Grooming</a:t>
            </a:r>
            <a:r>
              <a:rPr lang="es-ES" dirty="0" smtClean="0"/>
              <a:t>: prácticas </a:t>
            </a:r>
            <a:r>
              <a:rPr lang="es-ES" dirty="0"/>
              <a:t>o acciones emprendidas deliberadamente por un adulto y cuyo objetivo es ganarse primero la confianza del menor para después instarle a enviar fotos o vídeos con contenido sexual.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" y="3825023"/>
            <a:ext cx="4905807" cy="16871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24" y="3825023"/>
            <a:ext cx="5255884" cy="16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consecuencias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596980"/>
            <a:ext cx="10394707" cy="4456090"/>
          </a:xfrm>
        </p:spPr>
        <p:txBody>
          <a:bodyPr>
            <a:normAutofit/>
          </a:bodyPr>
          <a:lstStyle/>
          <a:p>
            <a:pPr fontAlgn="base"/>
            <a:r>
              <a:rPr lang="es-ES" dirty="0"/>
              <a:t>La persona que recibe las fotos de contenido sensible podría compartirlas en canales públicos, ya sea de forma consciente o inconsciente.</a:t>
            </a:r>
          </a:p>
          <a:p>
            <a:pPr fontAlgn="base"/>
            <a:r>
              <a:rPr lang="es-ES" dirty="0"/>
              <a:t>Un hacker podría acceder </a:t>
            </a:r>
            <a:r>
              <a:rPr lang="es-ES" dirty="0" smtClean="0"/>
              <a:t>a tu teléfono móvil que </a:t>
            </a:r>
            <a:r>
              <a:rPr lang="es-ES" dirty="0"/>
              <a:t>se sincroniza automáticamente y se almacena en la nube.</a:t>
            </a:r>
          </a:p>
          <a:p>
            <a:pPr fontAlgn="base"/>
            <a:r>
              <a:rPr lang="es-ES" dirty="0" smtClean="0"/>
              <a:t>Unos </a:t>
            </a:r>
            <a:r>
              <a:rPr lang="es-ES" dirty="0"/>
              <a:t>hackers podrían acceder a la cuenta de una víctima en su app de mensajería e introducirse en su carpeta de fotos privadas</a:t>
            </a:r>
            <a:r>
              <a:rPr lang="es-ES" dirty="0" smtClean="0"/>
              <a:t>.</a:t>
            </a:r>
          </a:p>
          <a:p>
            <a:pPr fontAlgn="base"/>
            <a:r>
              <a:rPr lang="es-ES" dirty="0" smtClean="0"/>
              <a:t>Podrías llegar a sufrir chantaje, y llegar a hacer otras cosas de carácter sexual con aquella persona por miedo a que lo cuelguen.</a:t>
            </a:r>
          </a:p>
          <a:p>
            <a:pPr fontAlgn="base"/>
            <a:r>
              <a:rPr lang="es-ES" dirty="0" smtClean="0"/>
              <a:t>Podrías sufrir Bullying si el contenido se llega a publicar.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31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Prevenir consecuencias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NO</a:t>
            </a:r>
            <a:r>
              <a:rPr lang="es-ES" dirty="0"/>
              <a:t> envíes fotos íntimas a desconocidos, incluso si </a:t>
            </a:r>
            <a:r>
              <a:rPr lang="es-ES" dirty="0" smtClean="0"/>
              <a:t>insisten.</a:t>
            </a:r>
          </a:p>
          <a:p>
            <a:r>
              <a:rPr lang="es-ES" b="1" dirty="0"/>
              <a:t>NO</a:t>
            </a:r>
            <a:r>
              <a:rPr lang="es-ES" dirty="0"/>
              <a:t> uses el </a:t>
            </a:r>
            <a:r>
              <a:rPr lang="es-ES" dirty="0" smtClean="0"/>
              <a:t>sexting con </a:t>
            </a:r>
            <a:r>
              <a:rPr lang="es-ES" dirty="0"/>
              <a:t>alguien que te </a:t>
            </a:r>
            <a:r>
              <a:rPr lang="es-ES" dirty="0" smtClean="0"/>
              <a:t>guste y/o no conozcas.</a:t>
            </a:r>
            <a:endParaRPr lang="es-ES" dirty="0"/>
          </a:p>
          <a:p>
            <a:r>
              <a:rPr lang="es-ES" b="1" dirty="0"/>
              <a:t>NO</a:t>
            </a:r>
            <a:r>
              <a:rPr lang="es-ES" dirty="0"/>
              <a:t> envíes fotos de desnudos ni mensajes sexuales, aunque sea una broma</a:t>
            </a:r>
            <a:r>
              <a:rPr lang="es-ES" dirty="0" smtClean="0"/>
              <a:t>.</a:t>
            </a:r>
          </a:p>
          <a:p>
            <a:r>
              <a:rPr lang="es-ES" b="1" dirty="0"/>
              <a:t>NO</a:t>
            </a:r>
            <a:r>
              <a:rPr lang="es-ES" dirty="0"/>
              <a:t> intentes obtener más “likes” con la publicación de una foto comprometedora en las redes </a:t>
            </a:r>
            <a:r>
              <a:rPr lang="es-ES" dirty="0" smtClean="0"/>
              <a:t>sociales</a:t>
            </a:r>
          </a:p>
          <a:p>
            <a:r>
              <a:rPr lang="es-ES" b="1" dirty="0"/>
              <a:t>NO</a:t>
            </a:r>
            <a:r>
              <a:rPr lang="es-ES" dirty="0"/>
              <a:t> intercambies fotos de desnudos. Si alguien te importa y te envía una imagen comprometedora, adviértele de las consecuencias y pídele que la borre de todos los dispositivos en los que se haya sincronizado.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368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159</TotalTime>
  <Words>288</Words>
  <Application>Microsoft Office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Impact</vt:lpstr>
      <vt:lpstr>Evento principal</vt:lpstr>
      <vt:lpstr>REDES SOCIALES Y SUS RIESGOS SEXUALES </vt:lpstr>
      <vt:lpstr>apartados:</vt:lpstr>
      <vt:lpstr>  redes sociales</vt:lpstr>
      <vt:lpstr>Tipos de redes sociales</vt:lpstr>
      <vt:lpstr>Presentación de PowerPoint</vt:lpstr>
      <vt:lpstr>Riesgos sexuales</vt:lpstr>
      <vt:lpstr>consecuencias</vt:lpstr>
      <vt:lpstr>Prevenir consecuencias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SOCIALES Y SUS RIESGOS SEXUALES</dc:title>
  <dc:creator>Janeth Rios Castaño</dc:creator>
  <cp:lastModifiedBy>Janeth Rios Castaño</cp:lastModifiedBy>
  <cp:revision>10</cp:revision>
  <dcterms:created xsi:type="dcterms:W3CDTF">2019-05-22T17:43:21Z</dcterms:created>
  <dcterms:modified xsi:type="dcterms:W3CDTF">2019-05-22T20:22:22Z</dcterms:modified>
</cp:coreProperties>
</file>