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91" r:id="rId6"/>
    <p:sldId id="264" r:id="rId7"/>
    <p:sldId id="265" r:id="rId8"/>
    <p:sldId id="266" r:id="rId9"/>
    <p:sldId id="267" r:id="rId10"/>
    <p:sldId id="259" r:id="rId11"/>
    <p:sldId id="29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0" r:id="rId20"/>
    <p:sldId id="293" r:id="rId21"/>
    <p:sldId id="268" r:id="rId22"/>
    <p:sldId id="269" r:id="rId23"/>
    <p:sldId id="270" r:id="rId24"/>
    <p:sldId id="261" r:id="rId25"/>
    <p:sldId id="29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9" r:id="rId36"/>
    <p:sldId id="296" r:id="rId37"/>
    <p:sldId id="295" r:id="rId38"/>
    <p:sldId id="287" r:id="rId39"/>
    <p:sldId id="288" r:id="rId4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F9482-1DDC-4F6F-86B4-4E9345A8814F}" v="59" dt="2019-04-04T22:07:46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Carreño" userId="dd77dbb6d56846bd" providerId="LiveId" clId="{145F9482-1DDC-4F6F-86B4-4E9345A8814F}"/>
    <pc:docChg chg="undo custSel mod addSld delSld modSld">
      <pc:chgData name="Erika Carreño" userId="dd77dbb6d56846bd" providerId="LiveId" clId="{145F9482-1DDC-4F6F-86B4-4E9345A8814F}" dt="2019-04-04T22:08:14.692" v="1223" actId="2711"/>
      <pc:docMkLst>
        <pc:docMk/>
      </pc:docMkLst>
      <pc:sldChg chg="modSp">
        <pc:chgData name="Erika Carreño" userId="dd77dbb6d56846bd" providerId="LiveId" clId="{145F9482-1DDC-4F6F-86B4-4E9345A8814F}" dt="2019-04-04T21:13:17.052" v="2" actId="2711"/>
        <pc:sldMkLst>
          <pc:docMk/>
          <pc:sldMk cId="3609766452" sldId="256"/>
        </pc:sldMkLst>
        <pc:spChg chg="mod">
          <ac:chgData name="Erika Carreño" userId="dd77dbb6d56846bd" providerId="LiveId" clId="{145F9482-1DDC-4F6F-86B4-4E9345A8814F}" dt="2019-04-04T21:13:17.052" v="2" actId="2711"/>
          <ac:spMkLst>
            <pc:docMk/>
            <pc:sldMk cId="3609766452" sldId="256"/>
            <ac:spMk id="2" creationId="{823E3E1A-91E8-40D5-BB0B-8259DD65AC09}"/>
          </ac:spMkLst>
        </pc:spChg>
      </pc:sldChg>
      <pc:sldChg chg="addSp delSp modSp">
        <pc:chgData name="Erika Carreño" userId="dd77dbb6d56846bd" providerId="LiveId" clId="{145F9482-1DDC-4F6F-86B4-4E9345A8814F}" dt="2019-04-04T21:29:59.478" v="314" actId="1076"/>
        <pc:sldMkLst>
          <pc:docMk/>
          <pc:sldMk cId="857113494" sldId="257"/>
        </pc:sldMkLst>
        <pc:spChg chg="mod">
          <ac:chgData name="Erika Carreño" userId="dd77dbb6d56846bd" providerId="LiveId" clId="{145F9482-1DDC-4F6F-86B4-4E9345A8814F}" dt="2019-04-04T21:17:03.155" v="20" actId="14100"/>
          <ac:spMkLst>
            <pc:docMk/>
            <pc:sldMk cId="857113494" sldId="257"/>
            <ac:spMk id="2" creationId="{D65A3AFD-6521-4A96-A838-66575C9F1664}"/>
          </ac:spMkLst>
        </pc:spChg>
        <pc:spChg chg="add mod">
          <ac:chgData name="Erika Carreño" userId="dd77dbb6d56846bd" providerId="LiveId" clId="{145F9482-1DDC-4F6F-86B4-4E9345A8814F}" dt="2019-04-04T21:25:26.518" v="143" actId="5793"/>
          <ac:spMkLst>
            <pc:docMk/>
            <pc:sldMk cId="857113494" sldId="257"/>
            <ac:spMk id="4" creationId="{4B497E77-B9AB-43FE-A3A4-ED9D31FE72F8}"/>
          </ac:spMkLst>
        </pc:spChg>
        <pc:picChg chg="del">
          <ac:chgData name="Erika Carreño" userId="dd77dbb6d56846bd" providerId="LiveId" clId="{145F9482-1DDC-4F6F-86B4-4E9345A8814F}" dt="2019-04-04T21:18:14.965" v="28" actId="478"/>
          <ac:picMkLst>
            <pc:docMk/>
            <pc:sldMk cId="857113494" sldId="257"/>
            <ac:picMk id="5" creationId="{1CCE3E3A-63FD-4B48-96BA-8C60A751615B}"/>
          </ac:picMkLst>
        </pc:picChg>
        <pc:picChg chg="add mod">
          <ac:chgData name="Erika Carreño" userId="dd77dbb6d56846bd" providerId="LiveId" clId="{145F9482-1DDC-4F6F-86B4-4E9345A8814F}" dt="2019-04-04T21:29:59.478" v="314" actId="1076"/>
          <ac:picMkLst>
            <pc:docMk/>
            <pc:sldMk cId="857113494" sldId="257"/>
            <ac:picMk id="7" creationId="{36E1FB65-CAE5-45C9-9469-64A8C7935684}"/>
          </ac:picMkLst>
        </pc:picChg>
      </pc:sldChg>
      <pc:sldChg chg="addSp delSp modSp mod setBg">
        <pc:chgData name="Erika Carreño" userId="dd77dbb6d56846bd" providerId="LiveId" clId="{145F9482-1DDC-4F6F-86B4-4E9345A8814F}" dt="2019-04-04T21:48:05.822" v="836" actId="26606"/>
        <pc:sldMkLst>
          <pc:docMk/>
          <pc:sldMk cId="4231404534" sldId="258"/>
        </pc:sldMkLst>
        <pc:spChg chg="mod">
          <ac:chgData name="Erika Carreño" userId="dd77dbb6d56846bd" providerId="LiveId" clId="{145F9482-1DDC-4F6F-86B4-4E9345A8814F}" dt="2019-04-04T21:48:05.822" v="836" actId="26606"/>
          <ac:spMkLst>
            <pc:docMk/>
            <pc:sldMk cId="4231404534" sldId="258"/>
            <ac:spMk id="2" creationId="{94E1A515-75B0-4AD4-8FAB-F7EAAE501C26}"/>
          </ac:spMkLst>
        </pc:spChg>
        <pc:spChg chg="add mod">
          <ac:chgData name="Erika Carreño" userId="dd77dbb6d56846bd" providerId="LiveId" clId="{145F9482-1DDC-4F6F-86B4-4E9345A8814F}" dt="2019-04-04T21:48:05.822" v="836" actId="26606"/>
          <ac:spMkLst>
            <pc:docMk/>
            <pc:sldMk cId="4231404534" sldId="258"/>
            <ac:spMk id="4" creationId="{23B01351-0646-4159-9A30-BFD1899B6CDC}"/>
          </ac:spMkLst>
        </pc:spChg>
        <pc:spChg chg="add">
          <ac:chgData name="Erika Carreño" userId="dd77dbb6d56846bd" providerId="LiveId" clId="{145F9482-1DDC-4F6F-86B4-4E9345A8814F}" dt="2019-04-04T21:48:05.822" v="836" actId="26606"/>
          <ac:spMkLst>
            <pc:docMk/>
            <pc:sldMk cId="4231404534" sldId="258"/>
            <ac:spMk id="9" creationId="{3B854194-185D-494D-905C-7C7CB2E30F6E}"/>
          </ac:spMkLst>
        </pc:spChg>
        <pc:spChg chg="add">
          <ac:chgData name="Erika Carreño" userId="dd77dbb6d56846bd" providerId="LiveId" clId="{145F9482-1DDC-4F6F-86B4-4E9345A8814F}" dt="2019-04-04T21:48:05.822" v="836" actId="26606"/>
          <ac:spMkLst>
            <pc:docMk/>
            <pc:sldMk cId="4231404534" sldId="258"/>
            <ac:spMk id="11" creationId="{B4F5FA0D-0104-4987-8241-EFF7C85B88DE}"/>
          </ac:spMkLst>
        </pc:spChg>
        <pc:picChg chg="del">
          <ac:chgData name="Erika Carreño" userId="dd77dbb6d56846bd" providerId="LiveId" clId="{145F9482-1DDC-4F6F-86B4-4E9345A8814F}" dt="2019-04-04T21:21:46.524" v="67" actId="478"/>
          <ac:picMkLst>
            <pc:docMk/>
            <pc:sldMk cId="4231404534" sldId="258"/>
            <ac:picMk id="5" creationId="{2C39C4C8-9631-4662-A5FF-2D0C2B0D328E}"/>
          </ac:picMkLst>
        </pc:picChg>
        <pc:picChg chg="add">
          <ac:chgData name="Erika Carreño" userId="dd77dbb6d56846bd" providerId="LiveId" clId="{145F9482-1DDC-4F6F-86B4-4E9345A8814F}" dt="2019-04-04T21:48:05.822" v="836" actId="26606"/>
          <ac:picMkLst>
            <pc:docMk/>
            <pc:sldMk cId="4231404534" sldId="258"/>
            <ac:picMk id="13" creationId="{2897127E-6CEF-446C-BE87-93B7C46E49D1}"/>
          </ac:picMkLst>
        </pc:picChg>
      </pc:sldChg>
      <pc:sldChg chg="addSp delSp modSp add del mod setBg">
        <pc:chgData name="Erika Carreño" userId="dd77dbb6d56846bd" providerId="LiveId" clId="{145F9482-1DDC-4F6F-86B4-4E9345A8814F}" dt="2019-04-04T21:47:46.026" v="834" actId="26606"/>
        <pc:sldMkLst>
          <pc:docMk/>
          <pc:sldMk cId="2482508384" sldId="259"/>
        </pc:sldMkLst>
        <pc:spChg chg="mod">
          <ac:chgData name="Erika Carreño" userId="dd77dbb6d56846bd" providerId="LiveId" clId="{145F9482-1DDC-4F6F-86B4-4E9345A8814F}" dt="2019-04-04T21:47:46.026" v="834" actId="26606"/>
          <ac:spMkLst>
            <pc:docMk/>
            <pc:sldMk cId="2482508384" sldId="259"/>
            <ac:spMk id="2" creationId="{157DA33F-C7F2-4D11-91E7-4B9AE8422439}"/>
          </ac:spMkLst>
        </pc:spChg>
        <pc:spChg chg="add mod">
          <ac:chgData name="Erika Carreño" userId="dd77dbb6d56846bd" providerId="LiveId" clId="{145F9482-1DDC-4F6F-86B4-4E9345A8814F}" dt="2019-04-04T21:47:46.026" v="834" actId="26606"/>
          <ac:spMkLst>
            <pc:docMk/>
            <pc:sldMk cId="2482508384" sldId="259"/>
            <ac:spMk id="4" creationId="{CD711A2A-4E56-4D4C-BDED-BD895BAD87C6}"/>
          </ac:spMkLst>
        </pc:spChg>
        <pc:spChg chg="add del">
          <ac:chgData name="Erika Carreño" userId="dd77dbb6d56846bd" providerId="LiveId" clId="{145F9482-1DDC-4F6F-86B4-4E9345A8814F}" dt="2019-04-04T21:47:22.573" v="829" actId="26606"/>
          <ac:spMkLst>
            <pc:docMk/>
            <pc:sldMk cId="2482508384" sldId="259"/>
            <ac:spMk id="9" creationId="{8D70B121-56F4-4848-B38B-182089D909FA}"/>
          </ac:spMkLst>
        </pc:spChg>
        <pc:spChg chg="add del">
          <ac:chgData name="Erika Carreño" userId="dd77dbb6d56846bd" providerId="LiveId" clId="{145F9482-1DDC-4F6F-86B4-4E9345A8814F}" dt="2019-04-04T21:47:44.432" v="831" actId="26606"/>
          <ac:spMkLst>
            <pc:docMk/>
            <pc:sldMk cId="2482508384" sldId="259"/>
            <ac:spMk id="12" creationId="{3B854194-185D-494D-905C-7C7CB2E30F6E}"/>
          </ac:spMkLst>
        </pc:spChg>
        <pc:spChg chg="add del">
          <ac:chgData name="Erika Carreño" userId="dd77dbb6d56846bd" providerId="LiveId" clId="{145F9482-1DDC-4F6F-86B4-4E9345A8814F}" dt="2019-04-04T21:47:44.432" v="831" actId="26606"/>
          <ac:spMkLst>
            <pc:docMk/>
            <pc:sldMk cId="2482508384" sldId="259"/>
            <ac:spMk id="14" creationId="{B4F5FA0D-0104-4987-8241-EFF7C85B88DE}"/>
          </ac:spMkLst>
        </pc:spChg>
        <pc:spChg chg="add del">
          <ac:chgData name="Erika Carreño" userId="dd77dbb6d56846bd" providerId="LiveId" clId="{145F9482-1DDC-4F6F-86B4-4E9345A8814F}" dt="2019-04-04T21:47:46.010" v="833" actId="26606"/>
          <ac:spMkLst>
            <pc:docMk/>
            <pc:sldMk cId="2482508384" sldId="259"/>
            <ac:spMk id="16" creationId="{8D70B121-56F4-4848-B38B-182089D909FA}"/>
          </ac:spMkLst>
        </pc:spChg>
        <pc:spChg chg="add">
          <ac:chgData name="Erika Carreño" userId="dd77dbb6d56846bd" providerId="LiveId" clId="{145F9482-1DDC-4F6F-86B4-4E9345A8814F}" dt="2019-04-04T21:47:46.026" v="834" actId="26606"/>
          <ac:spMkLst>
            <pc:docMk/>
            <pc:sldMk cId="2482508384" sldId="259"/>
            <ac:spMk id="19" creationId="{3B854194-185D-494D-905C-7C7CB2E30F6E}"/>
          </ac:spMkLst>
        </pc:spChg>
        <pc:spChg chg="add">
          <ac:chgData name="Erika Carreño" userId="dd77dbb6d56846bd" providerId="LiveId" clId="{145F9482-1DDC-4F6F-86B4-4E9345A8814F}" dt="2019-04-04T21:47:46.026" v="834" actId="26606"/>
          <ac:spMkLst>
            <pc:docMk/>
            <pc:sldMk cId="2482508384" sldId="259"/>
            <ac:spMk id="20" creationId="{B4F5FA0D-0104-4987-8241-EFF7C85B88DE}"/>
          </ac:spMkLst>
        </pc:spChg>
        <pc:picChg chg="del">
          <ac:chgData name="Erika Carreño" userId="dd77dbb6d56846bd" providerId="LiveId" clId="{145F9482-1DDC-4F6F-86B4-4E9345A8814F}" dt="2019-04-04T21:23:44.411" v="93" actId="478"/>
          <ac:picMkLst>
            <pc:docMk/>
            <pc:sldMk cId="2482508384" sldId="259"/>
            <ac:picMk id="11" creationId="{0BD411F2-2302-48E2-BC5D-7F000BC1AFC7}"/>
          </ac:picMkLst>
        </pc:picChg>
        <pc:picChg chg="add del">
          <ac:chgData name="Erika Carreño" userId="dd77dbb6d56846bd" providerId="LiveId" clId="{145F9482-1DDC-4F6F-86B4-4E9345A8814F}" dt="2019-04-04T21:47:44.432" v="831" actId="26606"/>
          <ac:picMkLst>
            <pc:docMk/>
            <pc:sldMk cId="2482508384" sldId="259"/>
            <ac:picMk id="13" creationId="{2897127E-6CEF-446C-BE87-93B7C46E49D1}"/>
          </ac:picMkLst>
        </pc:picChg>
        <pc:picChg chg="add">
          <ac:chgData name="Erika Carreño" userId="dd77dbb6d56846bd" providerId="LiveId" clId="{145F9482-1DDC-4F6F-86B4-4E9345A8814F}" dt="2019-04-04T21:47:46.026" v="834" actId="26606"/>
          <ac:picMkLst>
            <pc:docMk/>
            <pc:sldMk cId="2482508384" sldId="259"/>
            <ac:picMk id="21" creationId="{2897127E-6CEF-446C-BE87-93B7C46E49D1}"/>
          </ac:picMkLst>
        </pc:picChg>
        <pc:cxnChg chg="add del">
          <ac:chgData name="Erika Carreño" userId="dd77dbb6d56846bd" providerId="LiveId" clId="{145F9482-1DDC-4F6F-86B4-4E9345A8814F}" dt="2019-04-04T21:47:22.573" v="829" actId="26606"/>
          <ac:cxnSpMkLst>
            <pc:docMk/>
            <pc:sldMk cId="2482508384" sldId="259"/>
            <ac:cxnSpMk id="6" creationId="{2D72A2C9-F3CA-4216-8BAD-FA4C970C3C4E}"/>
          </ac:cxnSpMkLst>
        </pc:cxnChg>
        <pc:cxnChg chg="add del">
          <ac:chgData name="Erika Carreño" userId="dd77dbb6d56846bd" providerId="LiveId" clId="{145F9482-1DDC-4F6F-86B4-4E9345A8814F}" dt="2019-04-04T21:47:46.010" v="833" actId="26606"/>
          <ac:cxnSpMkLst>
            <pc:docMk/>
            <pc:sldMk cId="2482508384" sldId="259"/>
            <ac:cxnSpMk id="17" creationId="{2D72A2C9-F3CA-4216-8BAD-FA4C970C3C4E}"/>
          </ac:cxnSpMkLst>
        </pc:cxnChg>
      </pc:sldChg>
      <pc:sldChg chg="addSp delSp modSp mod setBg">
        <pc:chgData name="Erika Carreño" userId="dd77dbb6d56846bd" providerId="LiveId" clId="{145F9482-1DDC-4F6F-86B4-4E9345A8814F}" dt="2019-04-04T21:50:15.982" v="838" actId="2711"/>
        <pc:sldMkLst>
          <pc:docMk/>
          <pc:sldMk cId="378431888" sldId="260"/>
        </pc:sldMkLst>
        <pc:spChg chg="mod">
          <ac:chgData name="Erika Carreño" userId="dd77dbb6d56846bd" providerId="LiveId" clId="{145F9482-1DDC-4F6F-86B4-4E9345A8814F}" dt="2019-04-04T21:47:50.682" v="835" actId="26606"/>
          <ac:spMkLst>
            <pc:docMk/>
            <pc:sldMk cId="378431888" sldId="260"/>
            <ac:spMk id="2" creationId="{567CF9C1-75C5-42FB-8785-85B9B12B2548}"/>
          </ac:spMkLst>
        </pc:spChg>
        <pc:spChg chg="add mod">
          <ac:chgData name="Erika Carreño" userId="dd77dbb6d56846bd" providerId="LiveId" clId="{145F9482-1DDC-4F6F-86B4-4E9345A8814F}" dt="2019-04-04T21:50:15.982" v="838" actId="2711"/>
          <ac:spMkLst>
            <pc:docMk/>
            <pc:sldMk cId="378431888" sldId="260"/>
            <ac:spMk id="4" creationId="{1B06436F-2B88-4987-B5E3-C61DBA4E412E}"/>
          </ac:spMkLst>
        </pc:spChg>
        <pc:spChg chg="add">
          <ac:chgData name="Erika Carreño" userId="dd77dbb6d56846bd" providerId="LiveId" clId="{145F9482-1DDC-4F6F-86B4-4E9345A8814F}" dt="2019-04-04T21:47:50.682" v="835" actId="26606"/>
          <ac:spMkLst>
            <pc:docMk/>
            <pc:sldMk cId="378431888" sldId="260"/>
            <ac:spMk id="9" creationId="{3B854194-185D-494D-905C-7C7CB2E30F6E}"/>
          </ac:spMkLst>
        </pc:spChg>
        <pc:spChg chg="add">
          <ac:chgData name="Erika Carreño" userId="dd77dbb6d56846bd" providerId="LiveId" clId="{145F9482-1DDC-4F6F-86B4-4E9345A8814F}" dt="2019-04-04T21:47:50.682" v="835" actId="26606"/>
          <ac:spMkLst>
            <pc:docMk/>
            <pc:sldMk cId="378431888" sldId="260"/>
            <ac:spMk id="11" creationId="{B4F5FA0D-0104-4987-8241-EFF7C85B88DE}"/>
          </ac:spMkLst>
        </pc:spChg>
        <pc:picChg chg="del">
          <ac:chgData name="Erika Carreño" userId="dd77dbb6d56846bd" providerId="LiveId" clId="{145F9482-1DDC-4F6F-86B4-4E9345A8814F}" dt="2019-04-04T21:40:45.663" v="593" actId="478"/>
          <ac:picMkLst>
            <pc:docMk/>
            <pc:sldMk cId="378431888" sldId="260"/>
            <ac:picMk id="5" creationId="{81E4AB29-B722-494E-9A52-C19E52E1878E}"/>
          </ac:picMkLst>
        </pc:picChg>
        <pc:picChg chg="add">
          <ac:chgData name="Erika Carreño" userId="dd77dbb6d56846bd" providerId="LiveId" clId="{145F9482-1DDC-4F6F-86B4-4E9345A8814F}" dt="2019-04-04T21:47:50.682" v="835" actId="26606"/>
          <ac:picMkLst>
            <pc:docMk/>
            <pc:sldMk cId="378431888" sldId="260"/>
            <ac:picMk id="13" creationId="{2897127E-6CEF-446C-BE87-93B7C46E49D1}"/>
          </ac:picMkLst>
        </pc:picChg>
      </pc:sldChg>
      <pc:sldChg chg="addSp delSp modSp mod setBg">
        <pc:chgData name="Erika Carreño" userId="dd77dbb6d56846bd" providerId="LiveId" clId="{145F9482-1DDC-4F6F-86B4-4E9345A8814F}" dt="2019-04-04T21:55:25.214" v="1011" actId="20577"/>
        <pc:sldMkLst>
          <pc:docMk/>
          <pc:sldMk cId="2473121184" sldId="261"/>
        </pc:sldMkLst>
        <pc:spChg chg="mod">
          <ac:chgData name="Erika Carreño" userId="dd77dbb6d56846bd" providerId="LiveId" clId="{145F9482-1DDC-4F6F-86B4-4E9345A8814F}" dt="2019-04-04T21:50:29.261" v="839" actId="26606"/>
          <ac:spMkLst>
            <pc:docMk/>
            <pc:sldMk cId="2473121184" sldId="261"/>
            <ac:spMk id="2" creationId="{8629B638-59B3-4654-85A3-629AE5057022}"/>
          </ac:spMkLst>
        </pc:spChg>
        <pc:spChg chg="add mod">
          <ac:chgData name="Erika Carreño" userId="dd77dbb6d56846bd" providerId="LiveId" clId="{145F9482-1DDC-4F6F-86B4-4E9345A8814F}" dt="2019-04-04T21:55:25.214" v="1011" actId="20577"/>
          <ac:spMkLst>
            <pc:docMk/>
            <pc:sldMk cId="2473121184" sldId="261"/>
            <ac:spMk id="4" creationId="{1010CC4C-C988-4415-B850-3D895F1112A9}"/>
          </ac:spMkLst>
        </pc:spChg>
        <pc:spChg chg="add">
          <ac:chgData name="Erika Carreño" userId="dd77dbb6d56846bd" providerId="LiveId" clId="{145F9482-1DDC-4F6F-86B4-4E9345A8814F}" dt="2019-04-04T21:50:29.261" v="839" actId="26606"/>
          <ac:spMkLst>
            <pc:docMk/>
            <pc:sldMk cId="2473121184" sldId="261"/>
            <ac:spMk id="9" creationId="{3B854194-185D-494D-905C-7C7CB2E30F6E}"/>
          </ac:spMkLst>
        </pc:spChg>
        <pc:spChg chg="add">
          <ac:chgData name="Erika Carreño" userId="dd77dbb6d56846bd" providerId="LiveId" clId="{145F9482-1DDC-4F6F-86B4-4E9345A8814F}" dt="2019-04-04T21:50:29.261" v="839" actId="26606"/>
          <ac:spMkLst>
            <pc:docMk/>
            <pc:sldMk cId="2473121184" sldId="261"/>
            <ac:spMk id="11" creationId="{B4F5FA0D-0104-4987-8241-EFF7C85B88DE}"/>
          </ac:spMkLst>
        </pc:spChg>
        <pc:picChg chg="del">
          <ac:chgData name="Erika Carreño" userId="dd77dbb6d56846bd" providerId="LiveId" clId="{145F9482-1DDC-4F6F-86B4-4E9345A8814F}" dt="2019-04-04T21:44:43.015" v="771" actId="478"/>
          <ac:picMkLst>
            <pc:docMk/>
            <pc:sldMk cId="2473121184" sldId="261"/>
            <ac:picMk id="5" creationId="{6BB9B305-CDBD-4E7B-9D27-EE04CD65C3ED}"/>
          </ac:picMkLst>
        </pc:picChg>
        <pc:picChg chg="add">
          <ac:chgData name="Erika Carreño" userId="dd77dbb6d56846bd" providerId="LiveId" clId="{145F9482-1DDC-4F6F-86B4-4E9345A8814F}" dt="2019-04-04T21:50:29.261" v="839" actId="26606"/>
          <ac:picMkLst>
            <pc:docMk/>
            <pc:sldMk cId="2473121184" sldId="261"/>
            <ac:picMk id="13" creationId="{2897127E-6CEF-446C-BE87-93B7C46E49D1}"/>
          </ac:picMkLst>
        </pc:picChg>
      </pc:sldChg>
      <pc:sldChg chg="addSp delSp modSp del">
        <pc:chgData name="Erika Carreño" userId="dd77dbb6d56846bd" providerId="LiveId" clId="{145F9482-1DDC-4F6F-86B4-4E9345A8814F}" dt="2019-04-04T22:05:56.244" v="1166" actId="2696"/>
        <pc:sldMkLst>
          <pc:docMk/>
          <pc:sldMk cId="2440095921" sldId="262"/>
        </pc:sldMkLst>
        <pc:spChg chg="mod">
          <ac:chgData name="Erika Carreño" userId="dd77dbb6d56846bd" providerId="LiveId" clId="{145F9482-1DDC-4F6F-86B4-4E9345A8814F}" dt="2019-04-04T21:15:50.720" v="7" actId="2711"/>
          <ac:spMkLst>
            <pc:docMk/>
            <pc:sldMk cId="2440095921" sldId="262"/>
            <ac:spMk id="2" creationId="{06AC2D01-5FB9-4932-9FDA-BB8B69576A0D}"/>
          </ac:spMkLst>
        </pc:spChg>
        <pc:spChg chg="add mod">
          <ac:chgData name="Erika Carreño" userId="dd77dbb6d56846bd" providerId="LiveId" clId="{145F9482-1DDC-4F6F-86B4-4E9345A8814F}" dt="2019-04-04T22:05:50.398" v="1164"/>
          <ac:spMkLst>
            <pc:docMk/>
            <pc:sldMk cId="2440095921" sldId="262"/>
            <ac:spMk id="4" creationId="{1C0BF4F4-5D85-4D29-BAE2-98E3EB943053}"/>
          </ac:spMkLst>
        </pc:spChg>
        <pc:picChg chg="del">
          <ac:chgData name="Erika Carreño" userId="dd77dbb6d56846bd" providerId="LiveId" clId="{145F9482-1DDC-4F6F-86B4-4E9345A8814F}" dt="2019-04-04T21:51:12.151" v="845" actId="478"/>
          <ac:picMkLst>
            <pc:docMk/>
            <pc:sldMk cId="2440095921" sldId="262"/>
            <ac:picMk id="5" creationId="{11210B45-88D2-4FED-BFEC-1681778C9AB7}"/>
          </ac:picMkLst>
        </pc:picChg>
      </pc:sldChg>
      <pc:sldChg chg="addSp delSp modSp add del mod setBg">
        <pc:chgData name="Erika Carreño" userId="dd77dbb6d56846bd" providerId="LiveId" clId="{145F9482-1DDC-4F6F-86B4-4E9345A8814F}" dt="2019-04-04T21:29:18.527" v="302" actId="2696"/>
        <pc:sldMkLst>
          <pc:docMk/>
          <pc:sldMk cId="2328053281" sldId="290"/>
        </pc:sldMkLst>
        <pc:spChg chg="del">
          <ac:chgData name="Erika Carreño" userId="dd77dbb6d56846bd" providerId="LiveId" clId="{145F9482-1DDC-4F6F-86B4-4E9345A8814F}" dt="2019-04-04T21:18:09.466" v="27" actId="26606"/>
          <ac:spMkLst>
            <pc:docMk/>
            <pc:sldMk cId="2328053281" sldId="290"/>
            <ac:spMk id="2" creationId="{446549A6-7261-4513-9F77-59467BA92C29}"/>
          </ac:spMkLst>
        </pc:spChg>
        <pc:spChg chg="del">
          <ac:chgData name="Erika Carreño" userId="dd77dbb6d56846bd" providerId="LiveId" clId="{145F9482-1DDC-4F6F-86B4-4E9345A8814F}" dt="2019-04-04T21:18:04.653" v="24" actId="931"/>
          <ac:spMkLst>
            <pc:docMk/>
            <pc:sldMk cId="2328053281" sldId="290"/>
            <ac:spMk id="3" creationId="{0B78F3B8-E526-49A5-93F2-85E7A3B1C7FA}"/>
          </ac:spMkLst>
        </pc:spChg>
        <pc:picChg chg="add mod">
          <ac:chgData name="Erika Carreño" userId="dd77dbb6d56846bd" providerId="LiveId" clId="{145F9482-1DDC-4F6F-86B4-4E9345A8814F}" dt="2019-04-04T21:25:33.939" v="144" actId="1076"/>
          <ac:picMkLst>
            <pc:docMk/>
            <pc:sldMk cId="2328053281" sldId="290"/>
            <ac:picMk id="5" creationId="{9A1E0295-290C-4DF8-AC8E-0CE8F9D702CD}"/>
          </ac:picMkLst>
        </pc:picChg>
      </pc:sldChg>
      <pc:sldChg chg="addSp delSp modSp add mod setBg">
        <pc:chgData name="Erika Carreño" userId="dd77dbb6d56846bd" providerId="LiveId" clId="{145F9482-1DDC-4F6F-86B4-4E9345A8814F}" dt="2019-04-04T21:21:41.024" v="66" actId="26606"/>
        <pc:sldMkLst>
          <pc:docMk/>
          <pc:sldMk cId="1228878554" sldId="291"/>
        </pc:sldMkLst>
        <pc:spChg chg="add del">
          <ac:chgData name="Erika Carreño" userId="dd77dbb6d56846bd" providerId="LiveId" clId="{145F9482-1DDC-4F6F-86B4-4E9345A8814F}" dt="2019-04-04T21:21:41.024" v="66" actId="26606"/>
          <ac:spMkLst>
            <pc:docMk/>
            <pc:sldMk cId="1228878554" sldId="291"/>
            <ac:spMk id="2" creationId="{4439C8CE-A060-49A1-8B78-83CFD9BB941A}"/>
          </ac:spMkLst>
        </pc:spChg>
        <pc:spChg chg="del">
          <ac:chgData name="Erika Carreño" userId="dd77dbb6d56846bd" providerId="LiveId" clId="{145F9482-1DDC-4F6F-86B4-4E9345A8814F}" dt="2019-04-04T21:21:33.759" v="59" actId="931"/>
          <ac:spMkLst>
            <pc:docMk/>
            <pc:sldMk cId="1228878554" sldId="291"/>
            <ac:spMk id="3" creationId="{4DCD5BE7-EC2E-46A3-9A26-4B7547245F6E}"/>
          </ac:spMkLst>
        </pc:spChg>
        <pc:picChg chg="add mod">
          <ac:chgData name="Erika Carreño" userId="dd77dbb6d56846bd" providerId="LiveId" clId="{145F9482-1DDC-4F6F-86B4-4E9345A8814F}" dt="2019-04-04T21:21:41.024" v="66" actId="26606"/>
          <ac:picMkLst>
            <pc:docMk/>
            <pc:sldMk cId="1228878554" sldId="291"/>
            <ac:picMk id="5" creationId="{4923C304-831E-46D3-8474-ABD3BC7C1AAF}"/>
          </ac:picMkLst>
        </pc:picChg>
      </pc:sldChg>
      <pc:sldChg chg="add del">
        <pc:chgData name="Erika Carreño" userId="dd77dbb6d56846bd" providerId="LiveId" clId="{145F9482-1DDC-4F6F-86B4-4E9345A8814F}" dt="2019-04-04T21:17:19.108" v="23" actId="2696"/>
        <pc:sldMkLst>
          <pc:docMk/>
          <pc:sldMk cId="2716334625" sldId="291"/>
        </pc:sldMkLst>
      </pc:sldChg>
      <pc:sldChg chg="addSp delSp modSp add del mod setBg">
        <pc:chgData name="Erika Carreño" userId="dd77dbb6d56846bd" providerId="LiveId" clId="{145F9482-1DDC-4F6F-86B4-4E9345A8814F}" dt="2019-04-04T21:46:45.199" v="826" actId="2696"/>
        <pc:sldMkLst>
          <pc:docMk/>
          <pc:sldMk cId="1963033612" sldId="292"/>
        </pc:sldMkLst>
        <pc:spChg chg="del">
          <ac:chgData name="Erika Carreño" userId="dd77dbb6d56846bd" providerId="LiveId" clId="{145F9482-1DDC-4F6F-86B4-4E9345A8814F}" dt="2019-04-04T21:23:11.881" v="90" actId="26606"/>
          <ac:spMkLst>
            <pc:docMk/>
            <pc:sldMk cId="1963033612" sldId="292"/>
            <ac:spMk id="2" creationId="{C71DA063-D31F-4D70-B74B-3CB5B18CA4FC}"/>
          </ac:spMkLst>
        </pc:spChg>
        <pc:spChg chg="del">
          <ac:chgData name="Erika Carreño" userId="dd77dbb6d56846bd" providerId="LiveId" clId="{145F9482-1DDC-4F6F-86B4-4E9345A8814F}" dt="2019-04-04T21:23:09.256" v="87" actId="931"/>
          <ac:spMkLst>
            <pc:docMk/>
            <pc:sldMk cId="1963033612" sldId="292"/>
            <ac:spMk id="3" creationId="{3828440E-FB23-4AB0-9AE1-ACA7F63BB6C3}"/>
          </ac:spMkLst>
        </pc:spChg>
        <pc:picChg chg="add mod">
          <ac:chgData name="Erika Carreño" userId="dd77dbb6d56846bd" providerId="LiveId" clId="{145F9482-1DDC-4F6F-86B4-4E9345A8814F}" dt="2019-04-04T21:23:24.162" v="92" actId="14100"/>
          <ac:picMkLst>
            <pc:docMk/>
            <pc:sldMk cId="1963033612" sldId="292"/>
            <ac:picMk id="5" creationId="{27A3AAD9-DC79-4DC0-A5AF-F89438685A1F}"/>
          </ac:picMkLst>
        </pc:picChg>
      </pc:sldChg>
      <pc:sldChg chg="addSp delSp modSp add mod setBg">
        <pc:chgData name="Erika Carreño" userId="dd77dbb6d56846bd" providerId="LiveId" clId="{145F9482-1DDC-4F6F-86B4-4E9345A8814F}" dt="2019-04-04T21:40:40.178" v="592" actId="1076"/>
        <pc:sldMkLst>
          <pc:docMk/>
          <pc:sldMk cId="3713815638" sldId="293"/>
        </pc:sldMkLst>
        <pc:spChg chg="del">
          <ac:chgData name="Erika Carreño" userId="dd77dbb6d56846bd" providerId="LiveId" clId="{145F9482-1DDC-4F6F-86B4-4E9345A8814F}" dt="2019-04-04T21:38:58.088" v="562" actId="26606"/>
          <ac:spMkLst>
            <pc:docMk/>
            <pc:sldMk cId="3713815638" sldId="293"/>
            <ac:spMk id="2" creationId="{88E28131-6AE8-40C3-9EAC-8C948293835B}"/>
          </ac:spMkLst>
        </pc:spChg>
        <pc:spChg chg="del">
          <ac:chgData name="Erika Carreño" userId="dd77dbb6d56846bd" providerId="LiveId" clId="{145F9482-1DDC-4F6F-86B4-4E9345A8814F}" dt="2019-04-04T21:38:55.213" v="559" actId="931"/>
          <ac:spMkLst>
            <pc:docMk/>
            <pc:sldMk cId="3713815638" sldId="293"/>
            <ac:spMk id="3" creationId="{D3FD56A7-946D-4442-9335-D4315BCA1F6D}"/>
          </ac:spMkLst>
        </pc:spChg>
        <pc:spChg chg="add del mod">
          <ac:chgData name="Erika Carreño" userId="dd77dbb6d56846bd" providerId="LiveId" clId="{145F9482-1DDC-4F6F-86B4-4E9345A8814F}" dt="2019-04-04T21:40:04.367" v="581" actId="931"/>
          <ac:spMkLst>
            <pc:docMk/>
            <pc:sldMk cId="3713815638" sldId="293"/>
            <ac:spMk id="7" creationId="{4114C3C9-B30C-44CE-B30D-40462D4EF211}"/>
          </ac:spMkLst>
        </pc:spChg>
        <pc:spChg chg="add">
          <ac:chgData name="Erika Carreño" userId="dd77dbb6d56846bd" providerId="LiveId" clId="{145F9482-1DDC-4F6F-86B4-4E9345A8814F}" dt="2019-04-04T21:39:45.289" v="579" actId="26606"/>
          <ac:spMkLst>
            <pc:docMk/>
            <pc:sldMk cId="3713815638" sldId="293"/>
            <ac:spMk id="10" creationId="{01D0AF59-99C3-4251-AB9A-C966C6AD4400}"/>
          </ac:spMkLst>
        </pc:spChg>
        <pc:spChg chg="add">
          <ac:chgData name="Erika Carreño" userId="dd77dbb6d56846bd" providerId="LiveId" clId="{145F9482-1DDC-4F6F-86B4-4E9345A8814F}" dt="2019-04-04T21:39:45.289" v="579" actId="26606"/>
          <ac:spMkLst>
            <pc:docMk/>
            <pc:sldMk cId="3713815638" sldId="293"/>
            <ac:spMk id="12" creationId="{1855405F-37A2-4869-9154-F8BE3BECE6C3}"/>
          </ac:spMkLst>
        </pc:spChg>
        <pc:picChg chg="add del mod">
          <ac:chgData name="Erika Carreño" userId="dd77dbb6d56846bd" providerId="LiveId" clId="{145F9482-1DDC-4F6F-86B4-4E9345A8814F}" dt="2019-04-04T21:39:46.368" v="580" actId="478"/>
          <ac:picMkLst>
            <pc:docMk/>
            <pc:sldMk cId="3713815638" sldId="293"/>
            <ac:picMk id="5" creationId="{CD4043F1-E0BF-4511-8EFD-3BC95D995E2A}"/>
          </ac:picMkLst>
        </pc:picChg>
        <pc:picChg chg="add mod">
          <ac:chgData name="Erika Carreño" userId="dd77dbb6d56846bd" providerId="LiveId" clId="{145F9482-1DDC-4F6F-86B4-4E9345A8814F}" dt="2019-04-04T21:40:40.178" v="592" actId="1076"/>
          <ac:picMkLst>
            <pc:docMk/>
            <pc:sldMk cId="3713815638" sldId="293"/>
            <ac:picMk id="9" creationId="{BB2389B2-EB23-44AA-8A29-B5FE6D0C3D67}"/>
          </ac:picMkLst>
        </pc:picChg>
      </pc:sldChg>
      <pc:sldChg chg="addSp delSp modSp add mod setBg">
        <pc:chgData name="Erika Carreño" userId="dd77dbb6d56846bd" providerId="LiveId" clId="{145F9482-1DDC-4F6F-86B4-4E9345A8814F}" dt="2019-04-04T21:44:38.625" v="770" actId="26606"/>
        <pc:sldMkLst>
          <pc:docMk/>
          <pc:sldMk cId="891479612" sldId="294"/>
        </pc:sldMkLst>
        <pc:spChg chg="del">
          <ac:chgData name="Erika Carreño" userId="dd77dbb6d56846bd" providerId="LiveId" clId="{145F9482-1DDC-4F6F-86B4-4E9345A8814F}" dt="2019-04-04T21:44:38.625" v="770" actId="26606"/>
          <ac:spMkLst>
            <pc:docMk/>
            <pc:sldMk cId="891479612" sldId="294"/>
            <ac:spMk id="2" creationId="{3472D4DD-722D-43EC-B12D-D04ACBB6B338}"/>
          </ac:spMkLst>
        </pc:spChg>
        <pc:spChg chg="del">
          <ac:chgData name="Erika Carreño" userId="dd77dbb6d56846bd" providerId="LiveId" clId="{145F9482-1DDC-4F6F-86B4-4E9345A8814F}" dt="2019-04-04T21:44:35.969" v="767" actId="931"/>
          <ac:spMkLst>
            <pc:docMk/>
            <pc:sldMk cId="891479612" sldId="294"/>
            <ac:spMk id="3" creationId="{D8CC23CE-150C-4140-84A3-7DE4958F5284}"/>
          </ac:spMkLst>
        </pc:spChg>
        <pc:picChg chg="add mod">
          <ac:chgData name="Erika Carreño" userId="dd77dbb6d56846bd" providerId="LiveId" clId="{145F9482-1DDC-4F6F-86B4-4E9345A8814F}" dt="2019-04-04T21:44:38.625" v="770" actId="26606"/>
          <ac:picMkLst>
            <pc:docMk/>
            <pc:sldMk cId="891479612" sldId="294"/>
            <ac:picMk id="5" creationId="{5EBA13F1-43E3-41C7-AB2F-54E9BF5618C8}"/>
          </ac:picMkLst>
        </pc:picChg>
      </pc:sldChg>
      <pc:sldChg chg="addSp delSp modSp add mod setBg">
        <pc:chgData name="Erika Carreño" userId="dd77dbb6d56846bd" providerId="LiveId" clId="{145F9482-1DDC-4F6F-86B4-4E9345A8814F}" dt="2019-04-04T21:51:01.051" v="844" actId="26606"/>
        <pc:sldMkLst>
          <pc:docMk/>
          <pc:sldMk cId="74655111" sldId="295"/>
        </pc:sldMkLst>
        <pc:spChg chg="del">
          <ac:chgData name="Erika Carreño" userId="dd77dbb6d56846bd" providerId="LiveId" clId="{145F9482-1DDC-4F6F-86B4-4E9345A8814F}" dt="2019-04-04T21:51:01.051" v="844" actId="26606"/>
          <ac:spMkLst>
            <pc:docMk/>
            <pc:sldMk cId="74655111" sldId="295"/>
            <ac:spMk id="2" creationId="{38FE3B07-2871-4BBD-A2A0-3CA1D46E457F}"/>
          </ac:spMkLst>
        </pc:spChg>
        <pc:spChg chg="del">
          <ac:chgData name="Erika Carreño" userId="dd77dbb6d56846bd" providerId="LiveId" clId="{145F9482-1DDC-4F6F-86B4-4E9345A8814F}" dt="2019-04-04T21:50:58.554" v="841" actId="931"/>
          <ac:spMkLst>
            <pc:docMk/>
            <pc:sldMk cId="74655111" sldId="295"/>
            <ac:spMk id="3" creationId="{67620807-C815-4930-8BD9-37D5A95B3B47}"/>
          </ac:spMkLst>
        </pc:spChg>
        <pc:picChg chg="add mod">
          <ac:chgData name="Erika Carreño" userId="dd77dbb6d56846bd" providerId="LiveId" clId="{145F9482-1DDC-4F6F-86B4-4E9345A8814F}" dt="2019-04-04T21:51:01.051" v="844" actId="26606"/>
          <ac:picMkLst>
            <pc:docMk/>
            <pc:sldMk cId="74655111" sldId="295"/>
            <ac:picMk id="5" creationId="{5C6469A2-5A78-408C-8962-822B9B0B4721}"/>
          </ac:picMkLst>
        </pc:picChg>
      </pc:sldChg>
      <pc:sldChg chg="addSp modSp add mod setBg">
        <pc:chgData name="Erika Carreño" userId="dd77dbb6d56846bd" providerId="LiveId" clId="{145F9482-1DDC-4F6F-86B4-4E9345A8814F}" dt="2019-04-04T22:08:14.692" v="1223" actId="2711"/>
        <pc:sldMkLst>
          <pc:docMk/>
          <pc:sldMk cId="4084905833" sldId="296"/>
        </pc:sldMkLst>
        <pc:spChg chg="mod">
          <ac:chgData name="Erika Carreño" userId="dd77dbb6d56846bd" providerId="LiveId" clId="{145F9482-1DDC-4F6F-86B4-4E9345A8814F}" dt="2019-04-04T22:08:14.692" v="1223" actId="2711"/>
          <ac:spMkLst>
            <pc:docMk/>
            <pc:sldMk cId="4084905833" sldId="296"/>
            <ac:spMk id="2" creationId="{707D374B-8A9D-4420-B229-A10A20EDA2C5}"/>
          </ac:spMkLst>
        </pc:spChg>
        <pc:spChg chg="mod">
          <ac:chgData name="Erika Carreño" userId="dd77dbb6d56846bd" providerId="LiveId" clId="{145F9482-1DDC-4F6F-86B4-4E9345A8814F}" dt="2019-04-04T22:08:04.434" v="1222" actId="255"/>
          <ac:spMkLst>
            <pc:docMk/>
            <pc:sldMk cId="4084905833" sldId="296"/>
            <ac:spMk id="3" creationId="{AD3A3CC1-EB84-4FC9-805A-EDEA32A90344}"/>
          </ac:spMkLst>
        </pc:spChg>
        <pc:spChg chg="add">
          <ac:chgData name="Erika Carreño" userId="dd77dbb6d56846bd" providerId="LiveId" clId="{145F9482-1DDC-4F6F-86B4-4E9345A8814F}" dt="2019-04-04T22:07:25.430" v="1191" actId="26606"/>
          <ac:spMkLst>
            <pc:docMk/>
            <pc:sldMk cId="4084905833" sldId="296"/>
            <ac:spMk id="8" creationId="{3B854194-185D-494D-905C-7C7CB2E30F6E}"/>
          </ac:spMkLst>
        </pc:spChg>
        <pc:spChg chg="add">
          <ac:chgData name="Erika Carreño" userId="dd77dbb6d56846bd" providerId="LiveId" clId="{145F9482-1DDC-4F6F-86B4-4E9345A8814F}" dt="2019-04-04T22:07:25.430" v="1191" actId="26606"/>
          <ac:spMkLst>
            <pc:docMk/>
            <pc:sldMk cId="4084905833" sldId="296"/>
            <ac:spMk id="10" creationId="{B4F5FA0D-0104-4987-8241-EFF7C85B88DE}"/>
          </ac:spMkLst>
        </pc:spChg>
        <pc:picChg chg="add">
          <ac:chgData name="Erika Carreño" userId="dd77dbb6d56846bd" providerId="LiveId" clId="{145F9482-1DDC-4F6F-86B4-4E9345A8814F}" dt="2019-04-04T22:07:25.430" v="1191" actId="26606"/>
          <ac:picMkLst>
            <pc:docMk/>
            <pc:sldMk cId="4084905833" sldId="296"/>
            <ac:picMk id="12" creationId="{2897127E-6CEF-446C-BE87-93B7C46E49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94E5-97F9-4BD9-BE09-5DD0F0838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B5641-DC13-4F02-8CF6-1BA097A3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8BF2-218E-4FD4-808B-D7692927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7F66F-BE1C-45C5-9484-BE3EB53F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A6ADF-1511-4A36-8808-59CCED96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70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F821-7604-460E-9717-AD9AE620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95EC7-F73A-471E-93CA-02067A63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42C2-F0B5-49EC-A28B-842E17E5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84F3-FF11-49B0-AD4E-DB5D47A0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3D7AB-0234-4F7D-8EB7-19309F55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436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09CB9-33AA-4A2E-890C-907C8E50D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1B0C-F9D4-4DBE-9CD1-4A2B23CFC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AEEF6-A494-4CDB-966A-E32639C2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35A4-E03D-4975-B3A3-2917B1D0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DCFC-2370-4502-AF54-37746489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D582-FC30-4AD4-AFE6-9FE5D8EF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FEE1-9C32-4C83-AC57-214C55B7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99E1-7D9A-4C1B-A2E8-38C927B7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42C1-1987-41D9-9E80-B1A0A563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6FC67-1451-4239-A9ED-BA07DECC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1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12B7-A032-4CB1-9E4C-D6370DF6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20316-B4DA-4458-A7C1-4964B54D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A72A9-4A9A-4037-A137-742982F8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9B880-48CF-497D-8E15-C98555CA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E676-3F1C-43BB-A779-781E05A3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50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ADE3-146C-44C9-A96F-1D5476FB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3CCD1-58C3-45EE-B59A-CD79A7D65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3304-EB0A-41B7-AA0A-28527ECD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37012-8905-45FF-B4C1-549C88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2C4B4-9D80-46A3-A456-B2423CC6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FF34C-BCCF-4D20-940F-EC941E30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810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9F75-5C41-4BF8-A302-E18A83F0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23C0C-0BEA-44FB-BC5E-6DFE4CB93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83BAB-D287-4B46-9FFA-863E9675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3599B-FBA3-478B-9B5C-21AE45C03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1CAD0-F5A2-429C-AF2B-F3A299F07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7B6AD-B11B-4BF5-A2CD-2427E590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7E0F2-5CF7-4A44-93AF-EEEDC6DF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E4149-ED72-4D2B-B470-2D6A596E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673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42D0-6EF0-4BA3-94B4-7C7B09BB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8DEB0-8FB2-4A8E-A33B-A1D43C0B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1CAD1-2BB4-45D6-BC83-50287E9A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5A763-D874-45EC-AC04-6E0CA715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12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E67B5-E0D4-4ECF-88B3-8FD87F3F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02D-557B-4D57-B530-0E6CF37E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F11B-7B6D-44DE-8B3B-424EC1CA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678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7160-32F4-492E-89B6-E53E6585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162D2-7F4F-4537-82AF-4582D1A2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E1DA4-691D-438F-9968-FC039BC3E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EC45E-74B9-48B3-B058-FC7D572E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095A-E80D-401C-B4D6-98E62F08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D10E8-B0A8-4690-BC19-DD800D8A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412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ADB6-E1AC-464D-9618-17856D98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52B83-3E05-40F1-888F-9B6A2C5C5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35BC4-7FD2-4170-9C13-B7B69DC7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9F0DC-AF48-403A-9A1F-111D4353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DF494-488A-40AF-B9CC-61528DCF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B78B3-55CF-480E-9061-D38F5FCB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49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B6CCF-31FB-4E63-88A5-CA2E096F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B1BFA-656E-4943-8DAD-7D7CF5DC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A0EF-E384-4B38-9B64-187D2A17A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DAAC-7AED-4897-AE4D-64C185DC9505}" type="datetimeFigureOut">
              <a:rPr lang="es-ES_tradnl" smtClean="0"/>
              <a:t>04/04/2019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9F0C-2167-4137-8E98-3EDA39FD4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DDE3-A5A4-4138-A4B7-F2AC0AF4C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F084-8D29-4465-B2FF-C05A695ED6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89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E3E1A-91E8-40D5-BB0B-8259DD65A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es-ES" sz="3600" dirty="0">
                <a:solidFill>
                  <a:srgbClr val="000000"/>
                </a:solidFill>
              </a:rPr>
              <a:t>                </a:t>
            </a:r>
            <a:r>
              <a:rPr lang="es-ES" dirty="0">
                <a:solidFill>
                  <a:srgbClr val="000000"/>
                </a:solidFill>
                <a:latin typeface="Bahnschrift" panose="020B0502040204020203" pitchFamily="34" charset="0"/>
              </a:rPr>
              <a:t>Portugal </a:t>
            </a:r>
            <a:endParaRPr lang="es-ES_tradnl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0F092-68E5-4FEC-85D1-F2B107D2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348918"/>
            <a:ext cx="2629584" cy="2710911"/>
          </a:xfrm>
          <a:prstGeom prst="rect">
            <a:avLst/>
          </a:prstGeom>
        </p:spPr>
      </p:pic>
      <p:sp>
        <p:nvSpPr>
          <p:cNvPr id="22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0D67F83-8A08-4E72-8230-C135A10CB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61" y="994825"/>
            <a:ext cx="2365405" cy="680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881C-100E-463C-A383-CE2D5EAE8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4353060"/>
            <a:ext cx="3217333" cy="9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DA33F-C7F2-4D11-91E7-4B9AE842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latin typeface="Bahnschrift" panose="020B0502040204020203" pitchFamily="34" charset="0"/>
              </a:rPr>
              <a:t>Day 3</a:t>
            </a:r>
            <a:endParaRPr lang="es-ES_tradnl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1A2A-4E56-4D4C-BDED-BD895BAD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Tuesday: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school and leaving to Viseu by bus.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at Viseu City Hall and  Peddy-paper in the city.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at “Taco Belho” and finish Viseu sightseeing.</a:t>
            </a:r>
          </a:p>
          <a:p>
            <a:pPr marL="0" indent="0">
              <a:buNone/>
            </a:pPr>
            <a:endParaRPr lang="es-ES_trad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0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27A3AAD9-DC79-4DC0-A5AF-F89438685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-9770"/>
            <a:ext cx="4668227" cy="67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a stone wall&#10;&#10;Description automatically generated">
            <a:extLst>
              <a:ext uri="{FF2B5EF4-FFF2-40B4-BE49-F238E27FC236}">
                <a16:creationId xmlns:a16="http://schemas.microsoft.com/office/drawing/2014/main" id="{B8980D19-6C60-4C2A-8AA8-FA2C09D6D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19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on a rock&#10;&#10;Description automatically generated">
            <a:extLst>
              <a:ext uri="{FF2B5EF4-FFF2-40B4-BE49-F238E27FC236}">
                <a16:creationId xmlns:a16="http://schemas.microsoft.com/office/drawing/2014/main" id="{8F93BDFD-98F4-4357-80A7-DA35C04FA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0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B5B91D1E-0C86-4968-9B22-A7BD1C850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6" b="42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C912BC19-22DE-490B-AFB5-53BE474F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1F19926-4C93-4E91-9232-72730305D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7" b="65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24458DC1-2D65-4F7D-820F-1630E9FE1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91" y="0"/>
            <a:ext cx="528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AC109AF9-6372-4ADE-945E-2F5CEDF90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b="204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CF9C1-75C5-42FB-8785-85B9B12B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latin typeface="Bahnschrift" panose="020B0502040204020203" pitchFamily="34" charset="0"/>
              </a:rPr>
              <a:t>Day 4</a:t>
            </a:r>
            <a:endParaRPr lang="es-ES_tradnl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6436F-2B88-4987-B5E3-C61DBA4E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Wednesday: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integración in our school´s life.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Segurity in Social Networks.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to the school and go to home</a:t>
            </a:r>
            <a:r>
              <a:rPr lang="es-ES" sz="2400" dirty="0">
                <a:solidFill>
                  <a:srgbClr val="000000"/>
                </a:solidFill>
              </a:rPr>
              <a:t>.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3AFD-6521-4A96-A838-66575C9F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266136"/>
          </a:xfrm>
        </p:spPr>
        <p:txBody>
          <a:bodyPr>
            <a:normAutofit/>
          </a:bodyPr>
          <a:lstStyle/>
          <a:p>
            <a:r>
              <a:rPr lang="es-ES" dirty="0">
                <a:latin typeface="Bahnschrift" panose="020B0502040204020203" pitchFamily="34" charset="0"/>
                <a:cs typeface="Aharoni" panose="020B0604020202020204" pitchFamily="2" charset="-79"/>
              </a:rPr>
              <a:t>Day 1</a:t>
            </a:r>
            <a:endParaRPr lang="es-ES_tradnl" dirty="0">
              <a:latin typeface="Bahnschrift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97E77-B9AB-43FE-A3A4-ED9D31FE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6E1FB65-CAE5-45C9-9469-64A8C793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1367407"/>
            <a:ext cx="7320791" cy="54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in a room&#10;&#10;Description automatically generated">
            <a:extLst>
              <a:ext uri="{FF2B5EF4-FFF2-40B4-BE49-F238E27FC236}">
                <a16:creationId xmlns:a16="http://schemas.microsoft.com/office/drawing/2014/main" id="{BB2389B2-EB23-44AA-8A29-B5FE6D0C3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8" y="480060"/>
            <a:ext cx="5451434" cy="5902423"/>
          </a:xfrm>
        </p:spPr>
      </p:pic>
    </p:spTree>
    <p:extLst>
      <p:ext uri="{BB962C8B-B14F-4D97-AF65-F5344CB8AC3E}">
        <p14:creationId xmlns:p14="http://schemas.microsoft.com/office/powerpoint/2010/main" val="371381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447F1DD-F40A-48BD-80AF-16514D9E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42926"/>
            <a:ext cx="6831916" cy="69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2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 with a football ball&#10;&#10;Description automatically generated">
            <a:extLst>
              <a:ext uri="{FF2B5EF4-FFF2-40B4-BE49-F238E27FC236}">
                <a16:creationId xmlns:a16="http://schemas.microsoft.com/office/drawing/2014/main" id="{2602CF11-7134-455A-8459-0BE64A56E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 b="233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a tree&#10;&#10;Description automatically generated">
            <a:extLst>
              <a:ext uri="{FF2B5EF4-FFF2-40B4-BE49-F238E27FC236}">
                <a16:creationId xmlns:a16="http://schemas.microsoft.com/office/drawing/2014/main" id="{316A767D-D42F-4E85-A84F-6B9BA29B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7" r="1" b="161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9B638-59B3-4654-85A3-629AE505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latin typeface="Bahnschrift" panose="020B0502040204020203" pitchFamily="34" charset="0"/>
              </a:rPr>
              <a:t>Day 5</a:t>
            </a:r>
            <a:endParaRPr lang="es-ES_tradnl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0CC4C-C988-4415-B850-3D895F11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416054"/>
          </a:xfrm>
        </p:spPr>
        <p:txBody>
          <a:bodyPr anchor="ctr">
            <a:norm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Thursday: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school and leaving to Oporto.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portuguese center of Oporto.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to Torre dos Clerigos.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and visit Oporto`s Riber. </a:t>
            </a:r>
            <a:endParaRPr lang="es-ES_trad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2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 roof of a building&#10;&#10;Description automatically generated">
            <a:extLst>
              <a:ext uri="{FF2B5EF4-FFF2-40B4-BE49-F238E27FC236}">
                <a16:creationId xmlns:a16="http://schemas.microsoft.com/office/drawing/2014/main" id="{5EBA13F1-43E3-41C7-AB2F-54E9BF561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9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in front of a body of water&#10;&#10;Description automatically generated">
            <a:extLst>
              <a:ext uri="{FF2B5EF4-FFF2-40B4-BE49-F238E27FC236}">
                <a16:creationId xmlns:a16="http://schemas.microsoft.com/office/drawing/2014/main" id="{A58E0752-E263-4544-B329-77B8B2BC9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on a boat in the water&#10;&#10;Description automatically generated">
            <a:extLst>
              <a:ext uri="{FF2B5EF4-FFF2-40B4-BE49-F238E27FC236}">
                <a16:creationId xmlns:a16="http://schemas.microsoft.com/office/drawing/2014/main" id="{32733F1E-EBB2-4524-BFB0-DF10A326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54A69F6B-F49D-42F2-90C9-57CBB962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81" y="-16022"/>
            <a:ext cx="5076385" cy="67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4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0EC6291-49DA-4DBA-9C0F-4B58AB4B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b="327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 empty road&#10;&#10;Description automatically generated">
            <a:extLst>
              <a:ext uri="{FF2B5EF4-FFF2-40B4-BE49-F238E27FC236}">
                <a16:creationId xmlns:a16="http://schemas.microsoft.com/office/drawing/2014/main" id="{7A5A3155-062D-4AD5-A23F-42595A44D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7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53A80FB5-EF55-4704-A0FB-DC8F10DD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b="2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9D563DE8-38C8-4CE1-A090-A6DF6CA61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3" b="148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0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5E71482D-38BC-4DA4-8149-BC5A24965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4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E9F69F8-6C5D-4859-A973-C4DE8BAD9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4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50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C9AD55CF-587A-47DE-8562-42A9F637D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164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1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69C76A60-43D2-487C-808B-A5FEC0844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b="10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0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D374B-8A9D-4420-B229-A10A20ED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Day 6 </a:t>
            </a:r>
            <a:endParaRPr lang="es-ES_tradnl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3CC1-EB84-4FC9-805A-EDEA32A9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 of Social Networks.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photo poster.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the ceremony.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at the cafeteria and go home </a:t>
            </a:r>
          </a:p>
          <a:p>
            <a:pPr marL="0" indent="0">
              <a:buNone/>
            </a:pPr>
            <a:endParaRPr lang="es-ES_trad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C6469A2-5A78-408C-8962-822B9B0B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1" b="420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BCD9A02-ADE2-406B-835B-E9C5D846A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b="221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ECCD266-009E-40A6-89C2-7A1197219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b="142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1A515-75B0-4AD4-8FAB-F7EAAE50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latin typeface="Bahnschrift" panose="020B0502040204020203" pitchFamily="34" charset="0"/>
              </a:rPr>
              <a:t>Day 2</a:t>
            </a:r>
            <a:endParaRPr lang="es-ES_tradnl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01351-0646-4159-9A30-BFD1899B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Monday: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welcome ceremony, after lunch at the school cafeteria.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workshop, tea party we go with the family.</a:t>
            </a:r>
          </a:p>
          <a:p>
            <a:pPr marL="0" indent="0">
              <a:buNone/>
            </a:pPr>
            <a:r>
              <a:rPr lang="es-E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_trad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0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4923C304-831E-46D3-8474-ABD3BC7C1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240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id="{C6356823-2DCD-4881-B8CB-D874327C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b="289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front of a book shelf&#10;&#10;Description automatically generated">
            <a:extLst>
              <a:ext uri="{FF2B5EF4-FFF2-40B4-BE49-F238E27FC236}">
                <a16:creationId xmlns:a16="http://schemas.microsoft.com/office/drawing/2014/main" id="{EA011C96-42E1-49DC-A0DA-66DC4D59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26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9D23BCB7-90C4-4677-ACCA-C27ACD6ED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270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0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3CE909CF-83D9-4ED2-958B-140B090A0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4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160</Words>
  <Application>Microsoft Office PowerPoint</Application>
  <PresentationFormat>Widescreen</PresentationFormat>
  <Paragraphs>34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Bahnschrift</vt:lpstr>
      <vt:lpstr>Calibri</vt:lpstr>
      <vt:lpstr>Calibri Light</vt:lpstr>
      <vt:lpstr>Office Theme</vt:lpstr>
      <vt:lpstr>                Portugal </vt:lpstr>
      <vt:lpstr>Day 1</vt:lpstr>
      <vt:lpstr>PowerPoint Presentation</vt:lpstr>
      <vt:lpstr>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</vt:lpstr>
      <vt:lpstr>PowerPoint Presentation</vt:lpstr>
      <vt:lpstr>PowerPoint Presentation</vt:lpstr>
      <vt:lpstr>PowerPoint Presentation</vt:lpstr>
      <vt:lpstr>PowerPoint Presentation</vt:lpstr>
      <vt:lpstr>Day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6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</dc:title>
  <dc:creator>Erika Carreño</dc:creator>
  <cp:lastModifiedBy>Erika Carreño</cp:lastModifiedBy>
  <cp:revision>7</cp:revision>
  <dcterms:created xsi:type="dcterms:W3CDTF">2019-04-01T15:12:24Z</dcterms:created>
  <dcterms:modified xsi:type="dcterms:W3CDTF">2019-04-04T22:08:23Z</dcterms:modified>
</cp:coreProperties>
</file>