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 layout="4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765D-7012-4227-AE38-E087F26E16B2}" type="datetimeFigureOut">
              <a:rPr lang="el-GR" smtClean="0"/>
              <a:t>24/6/2016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09F2-417F-4A11-9CFB-D3B3E6333A4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not only ICT . . .</a:t>
            </a:r>
            <a:br>
              <a:rPr lang="en-US" dirty="0" smtClean="0"/>
            </a:br>
            <a:r>
              <a:rPr lang="en-US" dirty="0" smtClean="0"/>
              <a:t>but also practice  . . .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err="1" smtClean="0"/>
              <a:t>applepie</a:t>
            </a:r>
            <a:r>
              <a:rPr lang="en-US" dirty="0" smtClean="0"/>
              <a:t>, with Mrs. Depies help!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1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1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1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4572000" y="3645024"/>
            <a:ext cx="4260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Firstly we need to read the ingredients:</a:t>
            </a:r>
          </a:p>
          <a:p>
            <a:r>
              <a:rPr lang="en-US" dirty="0" smtClean="0"/>
              <a:t>Apples </a:t>
            </a:r>
            <a:r>
              <a:rPr lang="el-GR" dirty="0" smtClean="0"/>
              <a:t>(μήλα)</a:t>
            </a:r>
            <a:r>
              <a:rPr lang="en-US" dirty="0" smtClean="0"/>
              <a:t>, sugar</a:t>
            </a:r>
            <a:r>
              <a:rPr lang="el-GR" dirty="0" smtClean="0"/>
              <a:t> (ζάχαρη)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n-US" dirty="0" smtClean="0"/>
              <a:t>Butter</a:t>
            </a:r>
            <a:r>
              <a:rPr lang="el-GR" dirty="0" smtClean="0"/>
              <a:t> (Βούτυρο)</a:t>
            </a:r>
            <a:r>
              <a:rPr lang="en-US" dirty="0" smtClean="0"/>
              <a:t>, oil </a:t>
            </a:r>
            <a:r>
              <a:rPr lang="el-GR" dirty="0" smtClean="0"/>
              <a:t>(λάδι),</a:t>
            </a:r>
          </a:p>
          <a:p>
            <a:r>
              <a:rPr lang="en-US" dirty="0" smtClean="0"/>
              <a:t>cinnamon </a:t>
            </a:r>
            <a:r>
              <a:rPr lang="el-GR" dirty="0" smtClean="0"/>
              <a:t>(κανέλα), </a:t>
            </a:r>
            <a:r>
              <a:rPr lang="en-US" dirty="0" smtClean="0"/>
              <a:t>and some other secret </a:t>
            </a:r>
          </a:p>
          <a:p>
            <a:r>
              <a:rPr lang="en-US" dirty="0" smtClean="0"/>
              <a:t>ingredients  . . . </a:t>
            </a:r>
          </a:p>
          <a:p>
            <a:r>
              <a:rPr lang="en-US" dirty="0" smtClean="0"/>
              <a:t>And then follow the instructions . . .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1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2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2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2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2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2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2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2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3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3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3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3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3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DSC0393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9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DSC039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DSC0393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5076056" y="4149080"/>
            <a:ext cx="3180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last step of the recipe is . . . </a:t>
            </a:r>
          </a:p>
          <a:p>
            <a:r>
              <a:rPr lang="en-US" dirty="0" smtClean="0"/>
              <a:t>to enjoy the apple pie!</a:t>
            </a:r>
          </a:p>
          <a:p>
            <a:r>
              <a:rPr lang="en-US" dirty="0" smtClean="0"/>
              <a:t>Thank you Mrs. Depie!!!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</Words>
  <Application>Microsoft Office PowerPoint</Application>
  <PresentationFormat>Προβολή στην οθόνη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It’s not only ICT . . . but also practice  . . .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not only ICT . . . but also practice  . . . </dc:title>
  <dc:creator>ioannageorgiadou@outlook.com.gr</dc:creator>
  <cp:lastModifiedBy>ioannageorgiadou@outlook.com.gr</cp:lastModifiedBy>
  <cp:revision>2</cp:revision>
  <dcterms:created xsi:type="dcterms:W3CDTF">2016-06-24T11:02:54Z</dcterms:created>
  <dcterms:modified xsi:type="dcterms:W3CDTF">2016-06-24T11:13:01Z</dcterms:modified>
</cp:coreProperties>
</file>