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4A72-B089-4AE3-8D24-D16176D16D66}" type="datetimeFigureOut">
              <a:rPr lang="el-GR" smtClean="0"/>
              <a:t>24/6/2016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358B-124A-455C-885D-787F45E9C36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Spot the summer fruits in the following grid and circle them!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6743" t="29335" r="44633" b="17573"/>
          <a:stretch>
            <a:fillRect/>
          </a:stretch>
        </p:blipFill>
        <p:spPr bwMode="auto">
          <a:xfrm>
            <a:off x="2123728" y="188640"/>
            <a:ext cx="6192688" cy="6457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179512" y="260648"/>
            <a:ext cx="157684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BANANAS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APPLESPEARS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ORANGE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ANANAS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WATERMELON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GRAPES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CHERRY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APPRICOT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STRWBERRY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778098"/>
          </a:xfrm>
        </p:spPr>
        <p:txBody>
          <a:bodyPr/>
          <a:lstStyle/>
          <a:p>
            <a:r>
              <a:rPr lang="en-US" dirty="0" smtClean="0"/>
              <a:t>The solution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9427" t="29270" r="47316" b="18227"/>
          <a:stretch>
            <a:fillRect/>
          </a:stretch>
        </p:blipFill>
        <p:spPr bwMode="auto">
          <a:xfrm>
            <a:off x="2483768" y="1700808"/>
            <a:ext cx="3888432" cy="493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6279" t="20469" r="22882" b="68703"/>
          <a:stretch>
            <a:fillRect/>
          </a:stretch>
        </p:blipFill>
        <p:spPr bwMode="auto">
          <a:xfrm>
            <a:off x="539552" y="908720"/>
            <a:ext cx="7920880" cy="68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Προβολή στην οθόνη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Spot the summer fruits in the following grid and circle them! </vt:lpstr>
      <vt:lpstr>Διαφάνεια 2</vt:lpstr>
      <vt:lpstr>The 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 the summer fruits in the following grid and circle them! </dc:title>
  <dc:creator>ioannageorgiadou@outlook.com.gr</dc:creator>
  <cp:lastModifiedBy>ioannageorgiadou@outlook.com.gr</cp:lastModifiedBy>
  <cp:revision>1</cp:revision>
  <dcterms:created xsi:type="dcterms:W3CDTF">2016-06-24T12:13:20Z</dcterms:created>
  <dcterms:modified xsi:type="dcterms:W3CDTF">2016-06-24T12:20:30Z</dcterms:modified>
</cp:coreProperties>
</file>