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A3FE-A017-4B95-B00E-2B3238ECE116}" type="datetimeFigureOut">
              <a:rPr lang="lt-LT" smtClean="0"/>
              <a:pPr/>
              <a:t>2015.04.21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771-A180-4A44-BA73-A2CA33AF2F7A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A3FE-A017-4B95-B00E-2B3238ECE116}" type="datetimeFigureOut">
              <a:rPr lang="lt-LT" smtClean="0"/>
              <a:pPr/>
              <a:t>2015.04.21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771-A180-4A44-BA73-A2CA33AF2F7A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A3FE-A017-4B95-B00E-2B3238ECE116}" type="datetimeFigureOut">
              <a:rPr lang="lt-LT" smtClean="0"/>
              <a:pPr/>
              <a:t>2015.04.21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771-A180-4A44-BA73-A2CA33AF2F7A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A3FE-A017-4B95-B00E-2B3238ECE116}" type="datetimeFigureOut">
              <a:rPr lang="lt-LT" smtClean="0"/>
              <a:pPr/>
              <a:t>2015.04.21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771-A180-4A44-BA73-A2CA33AF2F7A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A3FE-A017-4B95-B00E-2B3238ECE116}" type="datetimeFigureOut">
              <a:rPr lang="lt-LT" smtClean="0"/>
              <a:pPr/>
              <a:t>2015.04.21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771-A180-4A44-BA73-A2CA33AF2F7A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A3FE-A017-4B95-B00E-2B3238ECE116}" type="datetimeFigureOut">
              <a:rPr lang="lt-LT" smtClean="0"/>
              <a:pPr/>
              <a:t>2015.04.21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771-A180-4A44-BA73-A2CA33AF2F7A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A3FE-A017-4B95-B00E-2B3238ECE116}" type="datetimeFigureOut">
              <a:rPr lang="lt-LT" smtClean="0"/>
              <a:pPr/>
              <a:t>2015.04.21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771-A180-4A44-BA73-A2CA33AF2F7A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A3FE-A017-4B95-B00E-2B3238ECE116}" type="datetimeFigureOut">
              <a:rPr lang="lt-LT" smtClean="0"/>
              <a:pPr/>
              <a:t>2015.04.21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771-A180-4A44-BA73-A2CA33AF2F7A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A3FE-A017-4B95-B00E-2B3238ECE116}" type="datetimeFigureOut">
              <a:rPr lang="lt-LT" smtClean="0"/>
              <a:pPr/>
              <a:t>2015.04.21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771-A180-4A44-BA73-A2CA33AF2F7A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A3FE-A017-4B95-B00E-2B3238ECE116}" type="datetimeFigureOut">
              <a:rPr lang="lt-LT" smtClean="0"/>
              <a:pPr/>
              <a:t>2015.04.21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771-A180-4A44-BA73-A2CA33AF2F7A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A3FE-A017-4B95-B00E-2B3238ECE116}" type="datetimeFigureOut">
              <a:rPr lang="lt-LT" smtClean="0"/>
              <a:pPr/>
              <a:t>2015.04.21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771-A180-4A44-BA73-A2CA33AF2F7A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DA3FE-A017-4B95-B00E-2B3238ECE116}" type="datetimeFigureOut">
              <a:rPr lang="lt-LT" smtClean="0"/>
              <a:pPr/>
              <a:t>2015.04.21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A771-A180-4A44-BA73-A2CA33AF2F7A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071569"/>
          </a:xfrm>
        </p:spPr>
        <p:txBody>
          <a:bodyPr/>
          <a:lstStyle/>
          <a:p>
            <a:r>
              <a:rPr lang="lt-LT" dirty="0" smtClean="0"/>
              <a:t>Andrius Mamontovas</a:t>
            </a:r>
            <a:endParaRPr lang="lt-LT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26" name="Picture 2" descr="C:\Users\Vartotojas\Desktop\Andrius-Mamontov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7979522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142844" y="357167"/>
            <a:ext cx="8858312" cy="1428759"/>
          </a:xfrm>
        </p:spPr>
        <p:txBody>
          <a:bodyPr>
            <a:normAutofit/>
          </a:bodyPr>
          <a:lstStyle/>
          <a:p>
            <a:r>
              <a:rPr lang="lt-LT" sz="2400" dirty="0" smtClean="0"/>
              <a:t>Andrius Mamontovas </a:t>
            </a:r>
            <a:r>
              <a:rPr lang="en-US" sz="2400" dirty="0" smtClean="0"/>
              <a:t>one of the most deserving singers in Lithuania</a:t>
            </a:r>
            <a:r>
              <a:rPr lang="lt-LT" sz="2400" dirty="0" smtClean="0"/>
              <a:t>, </a:t>
            </a:r>
            <a:r>
              <a:rPr lang="lt-LT" sz="2400" dirty="0" err="1" smtClean="0"/>
              <a:t>producer</a:t>
            </a:r>
            <a:r>
              <a:rPr lang="lt-LT" sz="2400" dirty="0" smtClean="0"/>
              <a:t> </a:t>
            </a:r>
            <a:r>
              <a:rPr lang="lt-LT" sz="2400" dirty="0" err="1" smtClean="0"/>
              <a:t>and</a:t>
            </a:r>
            <a:r>
              <a:rPr lang="lt-LT" sz="2400" dirty="0" smtClean="0"/>
              <a:t> </a:t>
            </a:r>
            <a:r>
              <a:rPr lang="lt-LT" sz="2400" dirty="0" err="1" smtClean="0"/>
              <a:t>actor</a:t>
            </a:r>
            <a:r>
              <a:rPr lang="lt-LT" sz="2400" dirty="0" smtClean="0"/>
              <a:t> . </a:t>
            </a:r>
            <a:endParaRPr lang="lt-LT" sz="2400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2050" name="Picture 2" descr="C:\Users\Vartotojas\Desktop\atsisių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4074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114300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He has received many awards</a:t>
            </a:r>
            <a:r>
              <a:rPr lang="lt-LT" sz="1800" dirty="0" smtClean="0"/>
              <a:t> </a:t>
            </a:r>
            <a:r>
              <a:rPr lang="lt-LT" sz="1800" dirty="0" err="1" smtClean="0"/>
              <a:t>some</a:t>
            </a:r>
            <a:r>
              <a:rPr lang="lt-LT" sz="1800" dirty="0" smtClean="0"/>
              <a:t> </a:t>
            </a:r>
            <a:r>
              <a:rPr lang="lt-LT" sz="1800" dirty="0" err="1" smtClean="0"/>
              <a:t>of</a:t>
            </a:r>
            <a:r>
              <a:rPr lang="lt-LT" sz="1800" dirty="0" smtClean="0"/>
              <a:t> </a:t>
            </a:r>
            <a:r>
              <a:rPr lang="lt-LT" sz="1800" dirty="0" err="1" smtClean="0"/>
              <a:t>them</a:t>
            </a:r>
            <a:r>
              <a:rPr lang="lt-LT" sz="1800" dirty="0" smtClean="0"/>
              <a:t> </a:t>
            </a:r>
            <a:r>
              <a:rPr lang="lt-LT" sz="1800" dirty="0" err="1" smtClean="0"/>
              <a:t>is</a:t>
            </a:r>
            <a:r>
              <a:rPr lang="lt-LT" sz="1800" dirty="0" smtClean="0"/>
              <a:t>  </a:t>
            </a:r>
            <a:r>
              <a:rPr lang="lt-LT" sz="1800" dirty="0" err="1" smtClean="0"/>
              <a:t>Order</a:t>
            </a:r>
            <a:r>
              <a:rPr lang="lt-LT" sz="1800" dirty="0" smtClean="0"/>
              <a:t> „ </a:t>
            </a:r>
            <a:r>
              <a:rPr lang="lt-LT" sz="1800" dirty="0" err="1" smtClean="0"/>
              <a:t>for</a:t>
            </a:r>
            <a:r>
              <a:rPr lang="lt-LT" sz="1800" dirty="0" smtClean="0"/>
              <a:t> </a:t>
            </a:r>
            <a:r>
              <a:rPr lang="lt-LT" sz="1800" dirty="0" err="1" smtClean="0"/>
              <a:t>Merits</a:t>
            </a:r>
            <a:r>
              <a:rPr lang="lt-LT" sz="1800" dirty="0" smtClean="0"/>
              <a:t> to </a:t>
            </a:r>
            <a:r>
              <a:rPr lang="lt-LT" sz="1800" dirty="0" err="1" smtClean="0"/>
              <a:t>Lithuania</a:t>
            </a:r>
            <a:r>
              <a:rPr lang="lt-LT" sz="1800" dirty="0" smtClean="0"/>
              <a:t>’’  </a:t>
            </a:r>
            <a:r>
              <a:rPr lang="lt-LT" sz="1800" dirty="0" err="1" smtClean="0"/>
              <a:t>medal</a:t>
            </a:r>
            <a:r>
              <a:rPr lang="lt-LT" sz="1800" dirty="0" smtClean="0"/>
              <a:t> </a:t>
            </a:r>
            <a:r>
              <a:rPr lang="lt-LT" sz="1800" dirty="0" err="1" smtClean="0"/>
              <a:t>and</a:t>
            </a:r>
            <a:r>
              <a:rPr lang="lt-LT" sz="1800" dirty="0" smtClean="0"/>
              <a:t>  </a:t>
            </a:r>
            <a:r>
              <a:rPr lang="lt-LT" sz="1800" dirty="0" err="1" smtClean="0"/>
              <a:t>concord</a:t>
            </a:r>
            <a:r>
              <a:rPr lang="lt-LT" sz="1800" dirty="0" smtClean="0"/>
              <a:t> </a:t>
            </a:r>
            <a:r>
              <a:rPr lang="lt-LT" sz="1800" dirty="0" err="1" smtClean="0"/>
              <a:t>order</a:t>
            </a:r>
            <a:r>
              <a:rPr lang="lt-LT" sz="1800" dirty="0" smtClean="0"/>
              <a:t> „Pro </a:t>
            </a:r>
            <a:r>
              <a:rPr lang="lt-LT" sz="1800" dirty="0" err="1" smtClean="0"/>
              <a:t>augenda</a:t>
            </a:r>
            <a:r>
              <a:rPr lang="lt-LT" sz="1800" dirty="0" smtClean="0"/>
              <a:t> </a:t>
            </a:r>
            <a:r>
              <a:rPr lang="lt-LT" sz="1800" dirty="0" err="1" smtClean="0"/>
              <a:t>concordia</a:t>
            </a:r>
            <a:r>
              <a:rPr lang="lt-LT" sz="1800" dirty="0" smtClean="0"/>
              <a:t>“ (</a:t>
            </a:r>
            <a:r>
              <a:rPr lang="lt-LT" sz="1800" dirty="0" err="1" smtClean="0"/>
              <a:t>for</a:t>
            </a:r>
            <a:r>
              <a:rPr lang="lt-LT" sz="1800" dirty="0" smtClean="0"/>
              <a:t> </a:t>
            </a:r>
            <a:r>
              <a:rPr lang="lt-LT" sz="1800" dirty="0" err="1" smtClean="0"/>
              <a:t>fostering</a:t>
            </a:r>
            <a:r>
              <a:rPr lang="lt-LT" sz="1800" dirty="0" smtClean="0"/>
              <a:t> </a:t>
            </a:r>
            <a:r>
              <a:rPr lang="lt-LT" sz="1800" dirty="0" err="1" smtClean="0"/>
              <a:t>concordia</a:t>
            </a:r>
            <a:r>
              <a:rPr lang="lt-LT" sz="1800" dirty="0" smtClean="0"/>
              <a:t>) .</a:t>
            </a:r>
            <a:endParaRPr lang="lt-LT" sz="1800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3074" name="Picture 2" descr="C:\Users\Vartotojas\Desktop\susitikimo-akimirka-525d2457b5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4346631" cy="2925769"/>
          </a:xfrm>
          <a:prstGeom prst="rect">
            <a:avLst/>
          </a:prstGeom>
          <a:noFill/>
        </p:spPr>
      </p:pic>
      <p:pic>
        <p:nvPicPr>
          <p:cNvPr id="3075" name="Picture 3" descr="C:\Users\Vartotojas\Desktop\prezidente mamontovas_-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0769" y="1214422"/>
            <a:ext cx="4733231" cy="3148019"/>
          </a:xfrm>
          <a:prstGeom prst="rect">
            <a:avLst/>
          </a:prstGeom>
          <a:noFill/>
        </p:spPr>
      </p:pic>
      <p:pic>
        <p:nvPicPr>
          <p:cNvPr id="3076" name="Picture 4" descr="C:\Users\Vartotojas\Desktop\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7862" y="3786191"/>
            <a:ext cx="4695839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92869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He took part in the Eurovision Song Contest</a:t>
            </a:r>
            <a:r>
              <a:rPr lang="lt-LT" sz="1800" dirty="0" smtClean="0"/>
              <a:t> </a:t>
            </a:r>
            <a:r>
              <a:rPr lang="lt-LT" sz="1800" dirty="0" err="1" smtClean="0"/>
              <a:t>with</a:t>
            </a:r>
            <a:r>
              <a:rPr lang="lt-LT" sz="1800" dirty="0" smtClean="0"/>
              <a:t> LT </a:t>
            </a:r>
            <a:r>
              <a:rPr lang="lt-LT" sz="1800" dirty="0" err="1" smtClean="0"/>
              <a:t>United</a:t>
            </a:r>
            <a:r>
              <a:rPr lang="lt-LT" sz="1800" dirty="0" smtClean="0"/>
              <a:t> </a:t>
            </a:r>
            <a:r>
              <a:rPr lang="lt-LT" sz="1800" dirty="0" err="1" smtClean="0"/>
              <a:t>project</a:t>
            </a:r>
            <a:r>
              <a:rPr lang="lt-LT" sz="1800" dirty="0" smtClean="0"/>
              <a:t> .</a:t>
            </a:r>
            <a:endParaRPr lang="lt-LT" sz="1800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098" name="Picture 2" descr="C:\Users\Vartotojas\Desktop\mano777_LT_united_KLIPO_STILL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4554173" cy="3643338"/>
          </a:xfrm>
          <a:prstGeom prst="rect">
            <a:avLst/>
          </a:prstGeom>
          <a:noFill/>
        </p:spPr>
      </p:pic>
      <p:pic>
        <p:nvPicPr>
          <p:cNvPr id="4099" name="Picture 3" descr="C:\Users\Vartotojas\Desktop\mano777_2006-03-04_koncertas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214686"/>
            <a:ext cx="4836257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928693"/>
          </a:xfrm>
        </p:spPr>
        <p:txBody>
          <a:bodyPr>
            <a:normAutofit/>
          </a:bodyPr>
          <a:lstStyle/>
          <a:p>
            <a:r>
              <a:rPr lang="lt-LT" sz="1800" dirty="0" err="1" smtClean="0"/>
              <a:t>He</a:t>
            </a:r>
            <a:r>
              <a:rPr lang="lt-LT" sz="1800" dirty="0" smtClean="0"/>
              <a:t> </a:t>
            </a:r>
            <a:r>
              <a:rPr lang="lt-LT" sz="1800" dirty="0" err="1" smtClean="0"/>
              <a:t>was</a:t>
            </a:r>
            <a:r>
              <a:rPr lang="lt-LT" sz="1800" dirty="0" smtClean="0"/>
              <a:t> </a:t>
            </a:r>
            <a:r>
              <a:rPr lang="lt-LT" sz="1800" dirty="0" err="1" smtClean="0"/>
              <a:t>permanent</a:t>
            </a:r>
            <a:r>
              <a:rPr lang="lt-LT" sz="1800" dirty="0" smtClean="0"/>
              <a:t> (1983-1997) </a:t>
            </a:r>
            <a:r>
              <a:rPr lang="lt-LT" sz="1800" dirty="0" err="1" smtClean="0"/>
              <a:t>member</a:t>
            </a:r>
            <a:r>
              <a:rPr lang="lt-LT" sz="1800" dirty="0" smtClean="0"/>
              <a:t> </a:t>
            </a:r>
            <a:r>
              <a:rPr lang="lt-LT" sz="1800" dirty="0" err="1" smtClean="0"/>
              <a:t>of</a:t>
            </a:r>
            <a:r>
              <a:rPr lang="lt-LT" sz="1800" dirty="0" smtClean="0"/>
              <a:t> </a:t>
            </a:r>
            <a:r>
              <a:rPr lang="lt-LT" sz="1800" dirty="0" err="1" smtClean="0"/>
              <a:t>Lithuanian</a:t>
            </a:r>
            <a:r>
              <a:rPr lang="lt-LT" sz="1800" dirty="0" smtClean="0"/>
              <a:t> </a:t>
            </a:r>
            <a:r>
              <a:rPr lang="lt-LT" sz="1800" dirty="0" err="1" smtClean="0"/>
              <a:t>rock</a:t>
            </a:r>
            <a:r>
              <a:rPr lang="lt-LT" sz="1800" dirty="0" smtClean="0"/>
              <a:t> </a:t>
            </a:r>
            <a:r>
              <a:rPr lang="lt-LT" sz="1800" dirty="0" err="1" smtClean="0"/>
              <a:t>band</a:t>
            </a:r>
            <a:r>
              <a:rPr lang="lt-LT" sz="1800" dirty="0" smtClean="0"/>
              <a:t> ‘’</a:t>
            </a:r>
            <a:r>
              <a:rPr lang="lt-LT" sz="1800" dirty="0" err="1" smtClean="0"/>
              <a:t>Foje</a:t>
            </a:r>
            <a:r>
              <a:rPr lang="lt-LT" sz="1800" dirty="0" smtClean="0"/>
              <a:t>’’</a:t>
            </a:r>
            <a:endParaRPr lang="lt-LT" sz="1800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122" name="Picture 2" descr="C:\Users\Vartotojas\Desktop\12999258928.fojevinilinplokt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214422"/>
            <a:ext cx="3000396" cy="3516063"/>
          </a:xfrm>
          <a:prstGeom prst="rect">
            <a:avLst/>
          </a:prstGeom>
          <a:noFill/>
        </p:spPr>
      </p:pic>
      <p:pic>
        <p:nvPicPr>
          <p:cNvPr id="5123" name="Picture 3" descr="C:\Users\Vartotojas\Desktop\downloa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929066"/>
            <a:ext cx="3786182" cy="2756707"/>
          </a:xfrm>
          <a:prstGeom prst="rect">
            <a:avLst/>
          </a:prstGeom>
          <a:noFill/>
        </p:spPr>
      </p:pic>
      <p:pic>
        <p:nvPicPr>
          <p:cNvPr id="5124" name="Picture 4" descr="C:\Users\Vartotojas\Desktop\33f33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572008"/>
            <a:ext cx="3143272" cy="2126818"/>
          </a:xfrm>
          <a:prstGeom prst="rect">
            <a:avLst/>
          </a:prstGeom>
          <a:noFill/>
        </p:spPr>
      </p:pic>
      <p:pic>
        <p:nvPicPr>
          <p:cNvPr id="5125" name="Picture 5" descr="C:\Users\Vartotojas\Desktop\Foje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71612"/>
            <a:ext cx="3246449" cy="2368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62</Words>
  <Application>Microsoft Office PowerPoint</Application>
  <PresentationFormat>Demonstracija ekrane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6" baseType="lpstr">
      <vt:lpstr>Office tema</vt:lpstr>
      <vt:lpstr>Andrius Mamontovas</vt:lpstr>
      <vt:lpstr>Andrius Mamontovas one of the most deserving singers in Lithuania, producer and actor . </vt:lpstr>
      <vt:lpstr>He has received many awards some of them is  Order „ for Merits to Lithuania’’  medal and  concord order „Pro augenda concordia“ (for fostering concordia) .</vt:lpstr>
      <vt:lpstr>He took part in the Eurovision Song Contest with LT United project .</vt:lpstr>
      <vt:lpstr>He was permanent (1983-1997) member of Lithuanian rock band ‘’Foje’’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Andrius Mamontovas</dc:title>
  <dc:creator>Vartotojas</dc:creator>
  <cp:lastModifiedBy>Vartotojas</cp:lastModifiedBy>
  <cp:revision>6</cp:revision>
  <dcterms:created xsi:type="dcterms:W3CDTF">2015-04-14T16:06:53Z</dcterms:created>
  <dcterms:modified xsi:type="dcterms:W3CDTF">2015-04-21T10:05:33Z</dcterms:modified>
</cp:coreProperties>
</file>