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8A720F-5ACE-4DF3-A651-EA10DF9CDBB8}" type="datetimeFigureOut">
              <a:rPr lang="lt-LT" smtClean="0"/>
              <a:t>2015.04.21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D61958-3DA4-4E28-A606-97E8336A2C2D}" type="slidenum">
              <a:rPr lang="lt-LT" smtClean="0"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/>
          <a:lstStyle/>
          <a:p>
            <a:pPr algn="ctr"/>
            <a:r>
              <a:rPr lang="en-US" dirty="0" err="1" smtClean="0"/>
              <a:t>Vytautas</a:t>
            </a:r>
            <a:r>
              <a:rPr lang="en-US" dirty="0" smtClean="0"/>
              <a:t> the Great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44" y="2214554"/>
            <a:ext cx="4673352" cy="2766582"/>
          </a:xfrm>
        </p:spPr>
        <p:txBody>
          <a:bodyPr/>
          <a:lstStyle/>
          <a:p>
            <a:r>
              <a:rPr lang="en-US" dirty="0" err="1" smtClean="0"/>
              <a:t>Vytautas</a:t>
            </a:r>
            <a:r>
              <a:rPr lang="en-US" dirty="0" smtClean="0"/>
              <a:t> </a:t>
            </a:r>
            <a:r>
              <a:rPr lang="en-US" dirty="0" smtClean="0"/>
              <a:t>the Great was one of the most famous rulers of medieval Lithuania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857364"/>
            <a:ext cx="1833568" cy="349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7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Senieji</a:t>
            </a:r>
            <a:r>
              <a:rPr lang="en-US" dirty="0" smtClean="0"/>
              <a:t> </a:t>
            </a:r>
            <a:r>
              <a:rPr lang="en-US" dirty="0" err="1" smtClean="0"/>
              <a:t>Trakai</a:t>
            </a:r>
            <a:r>
              <a:rPr lang="en-US" dirty="0" smtClean="0"/>
              <a:t> and </a:t>
            </a:r>
            <a:r>
              <a:rPr lang="en-US" dirty="0" err="1" smtClean="0"/>
              <a:t>Trakai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64892"/>
          </a:xfrm>
        </p:spPr>
        <p:txBody>
          <a:bodyPr/>
          <a:lstStyle/>
          <a:p>
            <a:r>
              <a:rPr lang="en-US" dirty="0" smtClean="0"/>
              <a:t>He was born on 1350 in </a:t>
            </a:r>
            <a:r>
              <a:rPr lang="en-US" dirty="0" err="1" smtClean="0"/>
              <a:t>Senieji</a:t>
            </a:r>
            <a:r>
              <a:rPr lang="en-US" dirty="0" smtClean="0"/>
              <a:t> </a:t>
            </a:r>
            <a:r>
              <a:rPr lang="en-US" dirty="0" err="1" smtClean="0"/>
              <a:t>Trakai</a:t>
            </a:r>
            <a:r>
              <a:rPr lang="en-US" dirty="0" smtClean="0"/>
              <a:t> and died on October 27,1430 in </a:t>
            </a:r>
            <a:r>
              <a:rPr lang="en-US" dirty="0" err="1" smtClean="0"/>
              <a:t>Trakai</a:t>
            </a:r>
            <a:endParaRPr lang="lt-LT" dirty="0"/>
          </a:p>
        </p:txBody>
      </p:sp>
      <p:pic>
        <p:nvPicPr>
          <p:cNvPr id="2052" name="Picture 4" descr="The church and cloister built on the remains of the old ca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3714754"/>
            <a:ext cx="3315239" cy="2214553"/>
          </a:xfrm>
          <a:prstGeom prst="rect">
            <a:avLst/>
          </a:prstGeom>
          <a:noFill/>
        </p:spPr>
      </p:pic>
      <p:pic>
        <p:nvPicPr>
          <p:cNvPr id="2054" name="Picture 6" descr="Bridge and Castle of Trak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4" y="3714753"/>
            <a:ext cx="3096711" cy="2327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935480"/>
            <a:ext cx="3900486" cy="4389120"/>
          </a:xfrm>
        </p:spPr>
        <p:txBody>
          <a:bodyPr/>
          <a:lstStyle/>
          <a:p>
            <a:r>
              <a:rPr lang="en-US" dirty="0" smtClean="0"/>
              <a:t>He was famous for defeating the Teutonic order and expanding Lithuania to the Black sea.</a:t>
            </a:r>
            <a:endParaRPr lang="lt-LT" dirty="0"/>
          </a:p>
        </p:txBody>
      </p:sp>
      <p:pic>
        <p:nvPicPr>
          <p:cNvPr id="15364" name="Picture 4" descr="http://upload.wikimedia.org/wikipedia/commons/2/23/Vytautas_dydy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78621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Vytautas</a:t>
            </a:r>
            <a:r>
              <a:rPr lang="en-US" dirty="0" smtClean="0"/>
              <a:t> was part of the ruling dynasty of </a:t>
            </a:r>
            <a:r>
              <a:rPr lang="en-US" dirty="0" err="1" smtClean="0"/>
              <a:t>Lithuania,Gediminids</a:t>
            </a:r>
            <a:r>
              <a:rPr lang="en-US" dirty="0" smtClean="0"/>
              <a:t>.</a:t>
            </a:r>
            <a:r>
              <a:rPr lang="lt-LT" b="1" dirty="0" smtClean="0"/>
              <a:t> </a:t>
            </a:r>
            <a:endParaRPr lang="lt-LT" dirty="0"/>
          </a:p>
        </p:txBody>
      </p:sp>
      <p:pic>
        <p:nvPicPr>
          <p:cNvPr id="16389" name="Picture 5" descr="http://upload.wikimedia.org/wikipedia/commons/thumb/8/8e/COA_of_Gediminids.svg/2000px-COA_of_Gediminid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714620"/>
            <a:ext cx="2857520" cy="3043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Vytautas</a:t>
            </a:r>
            <a:r>
              <a:rPr lang="en-US" dirty="0" smtClean="0"/>
              <a:t> in modern Lithuania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modern Lithuania, </a:t>
            </a:r>
            <a:r>
              <a:rPr lang="en-US" dirty="0" err="1" smtClean="0"/>
              <a:t>Vytautas</a:t>
            </a:r>
            <a:r>
              <a:rPr lang="en-US" dirty="0" smtClean="0"/>
              <a:t> is revered as a national hero and was an important figure in the national rebirth in the 19th century</a:t>
            </a:r>
            <a:r>
              <a:rPr lang="en-US" dirty="0" smtClean="0"/>
              <a:t>.</a:t>
            </a:r>
            <a:endParaRPr lang="lt-LT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071810"/>
            <a:ext cx="2410361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90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Vytautas the Great</vt:lpstr>
      <vt:lpstr>Senieji Trakai and Trakai</vt:lpstr>
      <vt:lpstr>Slide 3</vt:lpstr>
      <vt:lpstr>Slide 4</vt:lpstr>
      <vt:lpstr>Vytautas in modern Lithuania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Vytautas the Great</dc:title>
  <dc:creator>Ernesto</dc:creator>
  <cp:lastModifiedBy>Ernesto</cp:lastModifiedBy>
  <cp:revision>3</cp:revision>
  <dcterms:created xsi:type="dcterms:W3CDTF">2015-04-21T13:07:00Z</dcterms:created>
  <dcterms:modified xsi:type="dcterms:W3CDTF">2015-04-21T13:33:50Z</dcterms:modified>
</cp:coreProperties>
</file>