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7" d="100"/>
          <a:sy n="67" d="100"/>
        </p:scale>
        <p:origin x="-60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ruošinio paantraštės stiliui keisti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6CD5-6CD4-4284-AF14-5BFD1DCF2C9B}" type="datetimeFigureOut">
              <a:rPr lang="lt-LT" smtClean="0"/>
              <a:t>2015.04.21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1188-F73A-4F2B-A8B1-25C9083471E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6CD5-6CD4-4284-AF14-5BFD1DCF2C9B}" type="datetimeFigureOut">
              <a:rPr lang="lt-LT" smtClean="0"/>
              <a:t>2015.04.21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1188-F73A-4F2B-A8B1-25C9083471E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6CD5-6CD4-4284-AF14-5BFD1DCF2C9B}" type="datetimeFigureOut">
              <a:rPr lang="lt-LT" smtClean="0"/>
              <a:t>2015.04.21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1188-F73A-4F2B-A8B1-25C9083471E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6CD5-6CD4-4284-AF14-5BFD1DCF2C9B}" type="datetimeFigureOut">
              <a:rPr lang="lt-LT" smtClean="0"/>
              <a:t>2015.04.21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1188-F73A-4F2B-A8B1-25C9083471E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6CD5-6CD4-4284-AF14-5BFD1DCF2C9B}" type="datetimeFigureOut">
              <a:rPr lang="lt-LT" smtClean="0"/>
              <a:t>2015.04.21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1188-F73A-4F2B-A8B1-25C9083471E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6CD5-6CD4-4284-AF14-5BFD1DCF2C9B}" type="datetimeFigureOut">
              <a:rPr lang="lt-LT" smtClean="0"/>
              <a:t>2015.04.21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1188-F73A-4F2B-A8B1-25C9083471E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6CD5-6CD4-4284-AF14-5BFD1DCF2C9B}" type="datetimeFigureOut">
              <a:rPr lang="lt-LT" smtClean="0"/>
              <a:t>2015.04.21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1188-F73A-4F2B-A8B1-25C9083471E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6CD5-6CD4-4284-AF14-5BFD1DCF2C9B}" type="datetimeFigureOut">
              <a:rPr lang="lt-LT" smtClean="0"/>
              <a:t>2015.04.21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1188-F73A-4F2B-A8B1-25C9083471E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6CD5-6CD4-4284-AF14-5BFD1DCF2C9B}" type="datetimeFigureOut">
              <a:rPr lang="lt-LT" smtClean="0"/>
              <a:t>2015.04.21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1188-F73A-4F2B-A8B1-25C9083471E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6CD5-6CD4-4284-AF14-5BFD1DCF2C9B}" type="datetimeFigureOut">
              <a:rPr lang="lt-LT" smtClean="0"/>
              <a:t>2015.04.21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1188-F73A-4F2B-A8B1-25C9083471E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6CD5-6CD4-4284-AF14-5BFD1DCF2C9B}" type="datetimeFigureOut">
              <a:rPr lang="lt-LT" smtClean="0"/>
              <a:t>2015.04.21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1188-F73A-4F2B-A8B1-25C9083471E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F6CD5-6CD4-4284-AF14-5BFD1DCF2C9B}" type="datetimeFigureOut">
              <a:rPr lang="lt-LT" smtClean="0"/>
              <a:t>2015.04.21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D1188-F73A-4F2B-A8B1-25C9083471E9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/>
          <a:lstStyle/>
          <a:p>
            <a:r>
              <a:rPr lang="lt-LT" b="1" dirty="0" smtClean="0"/>
              <a:t>Kazimieras </a:t>
            </a:r>
            <a:r>
              <a:rPr lang="lt-LT" b="1" dirty="0" err="1" smtClean="0"/>
              <a:t>Būga</a:t>
            </a:r>
            <a:endParaRPr lang="lt-LT" b="1" dirty="0"/>
          </a:p>
        </p:txBody>
      </p:sp>
      <p:pic>
        <p:nvPicPr>
          <p:cNvPr id="1026" name="Picture 2" descr="C:\Users\Vartotojas\Desktop\180px-BūgaKazy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500174"/>
            <a:ext cx="4286280" cy="500063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r>
              <a:rPr lang="lt-LT" b="1" dirty="0" smtClean="0"/>
              <a:t>Kazimieras </a:t>
            </a:r>
            <a:r>
              <a:rPr lang="lt-LT" b="1" dirty="0" err="1" smtClean="0"/>
              <a:t>Būga</a:t>
            </a:r>
            <a:r>
              <a:rPr lang="lt-LT" b="1" dirty="0" smtClean="0"/>
              <a:t> </a:t>
            </a:r>
            <a:r>
              <a:rPr lang="lt-LT" dirty="0" err="1" smtClean="0"/>
              <a:t>was</a:t>
            </a:r>
            <a:r>
              <a:rPr lang="lt-LT" dirty="0" smtClean="0"/>
              <a:t> </a:t>
            </a:r>
            <a:r>
              <a:rPr lang="lt-LT" dirty="0" err="1" smtClean="0"/>
              <a:t>born</a:t>
            </a:r>
            <a:r>
              <a:rPr lang="lt-LT" dirty="0" smtClean="0"/>
              <a:t> </a:t>
            </a:r>
            <a:r>
              <a:rPr lang="lt-LT" dirty="0" err="1" smtClean="0"/>
              <a:t>in</a:t>
            </a:r>
            <a:r>
              <a:rPr lang="lt-LT" b="1" dirty="0" smtClean="0"/>
              <a:t> </a:t>
            </a:r>
            <a:r>
              <a:rPr lang="lt-LT" dirty="0" smtClean="0"/>
              <a:t>1879 m. </a:t>
            </a:r>
            <a:r>
              <a:rPr lang="lt-LT" dirty="0" err="1"/>
              <a:t>n</a:t>
            </a:r>
            <a:r>
              <a:rPr lang="lt-LT" dirty="0" err="1" smtClean="0"/>
              <a:t>ovember</a:t>
            </a:r>
            <a:r>
              <a:rPr lang="lt-LT" dirty="0" smtClean="0"/>
              <a:t> 6 d.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died</a:t>
            </a:r>
            <a:r>
              <a:rPr lang="lt-LT" dirty="0" smtClean="0"/>
              <a:t> </a:t>
            </a:r>
            <a:r>
              <a:rPr lang="lt-LT" dirty="0" err="1" smtClean="0"/>
              <a:t>in</a:t>
            </a:r>
            <a:r>
              <a:rPr lang="lt-LT" dirty="0" smtClean="0"/>
              <a:t> </a:t>
            </a:r>
            <a:r>
              <a:rPr lang="it-IT" dirty="0" smtClean="0"/>
              <a:t>1924 m. </a:t>
            </a:r>
            <a:r>
              <a:rPr lang="lt-LT" dirty="0" err="1" smtClean="0"/>
              <a:t>december</a:t>
            </a:r>
            <a:r>
              <a:rPr lang="lt-LT" dirty="0" smtClean="0"/>
              <a:t> </a:t>
            </a:r>
            <a:r>
              <a:rPr lang="it-IT" dirty="0" smtClean="0"/>
              <a:t>2 d. </a:t>
            </a:r>
            <a:endParaRPr lang="en-US" dirty="0" smtClean="0"/>
          </a:p>
          <a:p>
            <a:r>
              <a:rPr lang="en-US" dirty="0" smtClean="0"/>
              <a:t>He was a professor and linguist</a:t>
            </a:r>
          </a:p>
          <a:p>
            <a:endParaRPr lang="lt-LT" dirty="0"/>
          </a:p>
        </p:txBody>
      </p:sp>
      <p:pic>
        <p:nvPicPr>
          <p:cNvPr id="2050" name="Picture 2" descr="C:\Users\Vartotojas\Desktop\091202_paroda_Bug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500306"/>
            <a:ext cx="4500594" cy="4357694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85720" y="285728"/>
            <a:ext cx="8229600" cy="4525963"/>
          </a:xfrm>
        </p:spPr>
        <p:txBody>
          <a:bodyPr/>
          <a:lstStyle/>
          <a:p>
            <a:r>
              <a:rPr lang="en-US" dirty="0" smtClean="0"/>
              <a:t>Works About</a:t>
            </a:r>
            <a:r>
              <a:rPr lang="lt-LT" dirty="0" smtClean="0"/>
              <a:t>                                         </a:t>
            </a:r>
            <a:r>
              <a:rPr lang="en-US" dirty="0" smtClean="0"/>
              <a:t> </a:t>
            </a:r>
            <a:r>
              <a:rPr lang="lt-LT" dirty="0" smtClean="0"/>
              <a:t>                     </a:t>
            </a:r>
            <a:r>
              <a:rPr lang="en-US" dirty="0" smtClean="0"/>
              <a:t>Lithuanian people controllable</a:t>
            </a:r>
            <a:r>
              <a:rPr lang="lt-LT" dirty="0" smtClean="0"/>
              <a:t>              </a:t>
            </a:r>
            <a:r>
              <a:rPr lang="en-US" dirty="0" smtClean="0"/>
              <a:t> </a:t>
            </a:r>
            <a:r>
              <a:rPr lang="lt-LT" dirty="0" smtClean="0"/>
              <a:t>    </a:t>
            </a:r>
            <a:r>
              <a:rPr lang="en-US" dirty="0" err="1" smtClean="0"/>
              <a:t>Lituanica</a:t>
            </a:r>
            <a:r>
              <a:rPr lang="en-US" dirty="0" smtClean="0"/>
              <a:t> </a:t>
            </a:r>
            <a:r>
              <a:rPr lang="lt-LT" dirty="0" smtClean="0"/>
              <a:t>                                                                                                                                                                  A</a:t>
            </a:r>
            <a:r>
              <a:rPr lang="en-US" dirty="0" err="1" smtClean="0"/>
              <a:t>ll</a:t>
            </a:r>
            <a:r>
              <a:rPr lang="en-US" dirty="0" smtClean="0"/>
              <a:t> old Lithuanian relations with Germanic</a:t>
            </a:r>
            <a:endParaRPr lang="lt-LT" dirty="0"/>
          </a:p>
        </p:txBody>
      </p:sp>
      <p:pic>
        <p:nvPicPr>
          <p:cNvPr id="3074" name="Picture 2" descr="C:\Users\Vartotojas\Desktop\rodyklė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500306"/>
            <a:ext cx="4286280" cy="4357694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 smtClean="0"/>
              <a:t>Biography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1897. graduated from the four</a:t>
            </a:r>
            <a:r>
              <a:rPr lang="lt-LT" dirty="0" smtClean="0"/>
              <a:t> </a:t>
            </a:r>
            <a:r>
              <a:rPr lang="lt-LT" dirty="0" err="1" smtClean="0"/>
              <a:t>class</a:t>
            </a:r>
            <a:r>
              <a:rPr lang="en-US" dirty="0" smtClean="0"/>
              <a:t>.</a:t>
            </a:r>
            <a:r>
              <a:rPr lang="lt-LT" dirty="0" smtClean="0"/>
              <a:t> </a:t>
            </a:r>
            <a:r>
              <a:rPr lang="lt-LT" dirty="0" err="1" smtClean="0"/>
              <a:t>šv</a:t>
            </a:r>
            <a:r>
              <a:rPr lang="lt-LT" dirty="0" smtClean="0"/>
              <a:t>. Kotrynos</a:t>
            </a:r>
            <a:r>
              <a:rPr lang="en-US" dirty="0" smtClean="0"/>
              <a:t> School and, following the will of the parents, the same year he entered the </a:t>
            </a:r>
            <a:r>
              <a:rPr lang="lt-LT" dirty="0" smtClean="0"/>
              <a:t>Peterburgo</a:t>
            </a:r>
            <a:r>
              <a:rPr lang="en-US" dirty="0" smtClean="0"/>
              <a:t> Spiritual Academy, but after a year of her,</a:t>
            </a:r>
            <a:r>
              <a:rPr lang="lt-LT" dirty="0" smtClean="0"/>
              <a:t> </a:t>
            </a:r>
            <a:r>
              <a:rPr lang="lt-LT" dirty="0" err="1" smtClean="0"/>
              <a:t>so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en-US" dirty="0" smtClean="0"/>
              <a:t>homeless assistance.</a:t>
            </a:r>
          </a:p>
          <a:p>
            <a:endParaRPr lang="lt-LT" dirty="0"/>
          </a:p>
        </p:txBody>
      </p:sp>
      <p:pic>
        <p:nvPicPr>
          <p:cNvPr id="4098" name="Picture 2" descr="C:\Users\Vartotojas\Desktop\Kazimieras_Būga_Permėje.LH54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914782"/>
            <a:ext cx="4071966" cy="2943218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urinio vietos rezervavimo ženklas 3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/>
          <a:lstStyle/>
          <a:p>
            <a:endParaRPr lang="lt-LT" dirty="0" smtClean="0"/>
          </a:p>
          <a:p>
            <a:r>
              <a:rPr lang="lt-LT" dirty="0" smtClean="0"/>
              <a:t>   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work</a:t>
            </a:r>
            <a:r>
              <a:rPr lang="lt-LT" dirty="0" smtClean="0"/>
              <a:t> </a:t>
            </a:r>
            <a:r>
              <a:rPr lang="lt-LT" dirty="0" err="1" smtClean="0"/>
              <a:t>carried</a:t>
            </a:r>
            <a:r>
              <a:rPr lang="lt-LT" dirty="0" smtClean="0"/>
              <a:t> </a:t>
            </a:r>
            <a:r>
              <a:rPr lang="lt-LT" dirty="0" err="1" smtClean="0"/>
              <a:t>out</a:t>
            </a:r>
            <a:r>
              <a:rPr lang="lt-LT" dirty="0" smtClean="0"/>
              <a:t> </a:t>
            </a:r>
            <a:r>
              <a:rPr lang="lt-LT" dirty="0" err="1" smtClean="0"/>
              <a:t>by</a:t>
            </a:r>
            <a:r>
              <a:rPr lang="lt-LT" dirty="0" smtClean="0"/>
              <a:t> Matas </a:t>
            </a:r>
            <a:r>
              <a:rPr lang="lt-LT" dirty="0" err="1" smtClean="0"/>
              <a:t>Martūnas</a:t>
            </a:r>
            <a:r>
              <a:rPr lang="lt-LT" dirty="0" smtClean="0"/>
              <a:t> 7B</a:t>
            </a:r>
          </a:p>
          <a:p>
            <a:endParaRPr lang="lt-LT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96</Words>
  <Application>Microsoft Office PowerPoint</Application>
  <PresentationFormat>Demonstracija ekrane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5</vt:i4>
      </vt:variant>
    </vt:vector>
  </HeadingPairs>
  <TitlesOfParts>
    <vt:vector size="6" baseType="lpstr">
      <vt:lpstr>Office tema</vt:lpstr>
      <vt:lpstr>Kazimieras Būga</vt:lpstr>
      <vt:lpstr>Skaidrė 2</vt:lpstr>
      <vt:lpstr>Skaidrė 3</vt:lpstr>
      <vt:lpstr>Biography</vt:lpstr>
      <vt:lpstr>Skaidrė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Kazimieras Būga</dc:title>
  <dc:creator>Vartotojas</dc:creator>
  <cp:lastModifiedBy>Vartotojas</cp:lastModifiedBy>
  <cp:revision>4</cp:revision>
  <dcterms:created xsi:type="dcterms:W3CDTF">2015-04-21T14:07:38Z</dcterms:created>
  <dcterms:modified xsi:type="dcterms:W3CDTF">2015-04-21T14:45:48Z</dcterms:modified>
</cp:coreProperties>
</file>