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BE031-ED36-4D53-A0BC-BEB98939333C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BF594-4CFB-4797-81E3-C4898994494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F594-4CFB-4797-81E3-C4898994494A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Italian</a:t>
            </a:r>
            <a:r>
              <a:rPr lang="it-IT" dirty="0" smtClean="0"/>
              <a:t> team logo </a:t>
            </a:r>
            <a:r>
              <a:rPr lang="it-IT" dirty="0" err="1" smtClean="0"/>
              <a:t>proposals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a.s.</a:t>
            </a:r>
            <a:r>
              <a:rPr lang="it-IT" dirty="0" smtClean="0"/>
              <a:t> 2014/2015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pic>
        <p:nvPicPr>
          <p:cNvPr id="8194" name="Picture 2" descr="C:\Users\CINZIA\Desktop\loghi etwinning\loghi 3r\Vesel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6744" y="1935163"/>
            <a:ext cx="4530512" cy="438943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67544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Veseli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</a:t>
            </a:r>
            <a:endParaRPr lang="it-IT" dirty="0"/>
          </a:p>
        </p:txBody>
      </p:sp>
      <p:pic>
        <p:nvPicPr>
          <p:cNvPr id="4" name="Segnaposto contenuto 3" descr="C:\Users\Sabrina\Downloads\LOGO-ETWINNING (2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Mazza 3c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pic>
        <p:nvPicPr>
          <p:cNvPr id="1026" name="Picture 2" descr="C:\Users\CINZIA\Desktop\loghi etwinning\loghi 3r\Angela 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7972" y="1935163"/>
            <a:ext cx="4208056" cy="438943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899592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smtClean="0"/>
              <a:t> Angela T 3C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CINZIA\Desktop\loghi etwinning\loghi 3r\Archetti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62775" cy="505918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164288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Archetti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CINZIA\Desktop\loghi etwinning\loghi 3r\Archett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104855" cy="495985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9552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Archetti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4098" name="Picture 2" descr="C:\Users\CINZIA\Desktop\loghi etwinning\loghi 3r\Ferrari 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605883" cy="480648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5536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Ferrari 3c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CINZIA\Desktop\loghi etwinning\loghi 3r\pagani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628775"/>
            <a:ext cx="8521700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6146" name="Picture 2" descr="C:\Users\CINZIA\Desktop\loghi etwinning\loghi 3r\Personel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982245" cy="503690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5536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Personelli</a:t>
            </a:r>
            <a:r>
              <a:rPr lang="it-IT" dirty="0" smtClean="0"/>
              <a:t> 3c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</a:t>
            </a:r>
            <a:endParaRPr lang="it-IT" dirty="0"/>
          </a:p>
        </p:txBody>
      </p:sp>
      <p:pic>
        <p:nvPicPr>
          <p:cNvPr id="7170" name="Picture 2" descr="C:\Users\CINZIA\Desktop\loghi etwinning\loghi 3r\valota zorzetti 3 E C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9609"/>
            <a:ext cx="8229600" cy="436054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39552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Valota e </a:t>
            </a:r>
            <a:r>
              <a:rPr lang="it-IT" dirty="0" err="1" smtClean="0"/>
              <a:t>Zorzetti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40</Words>
  <Application>Microsoft Office PowerPoint</Application>
  <PresentationFormat>Presentazione su schermo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Italian team logo proposals</vt:lpstr>
      <vt:lpstr>1</vt:lpstr>
      <vt:lpstr>2</vt:lpstr>
      <vt:lpstr>3</vt:lpstr>
      <vt:lpstr>4</vt:lpstr>
      <vt:lpstr>5</vt:lpstr>
      <vt:lpstr>6</vt:lpstr>
      <vt:lpstr>7</vt:lpstr>
      <vt:lpstr>8</vt:lpstr>
      <vt:lpstr>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team logo proposals</dc:title>
  <dc:creator>CINZIA</dc:creator>
  <cp:lastModifiedBy>CINZIA</cp:lastModifiedBy>
  <cp:revision>6</cp:revision>
  <dcterms:created xsi:type="dcterms:W3CDTF">2014-11-12T03:44:52Z</dcterms:created>
  <dcterms:modified xsi:type="dcterms:W3CDTF">2014-11-12T03:59:06Z</dcterms:modified>
</cp:coreProperties>
</file>