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ygiašonis trikampi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lt-LT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tusis trikampis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Lygiašonis trikampi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  <p:cxnSp>
        <p:nvCxnSpPr>
          <p:cNvPr id="11" name="Tiesioji jungtis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Tiesioji jungtis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atusis trikampis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Tiesioji jungtis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Tiesioji jungtis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5B5430C-C308-4234-A9B1-D64F7F6C142F}" type="datetimeFigureOut">
              <a:rPr lang="lt-LT" smtClean="0"/>
              <a:t>2015.02.25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8BC1ADF-F758-4A61-B175-04AA4CA54A75}" type="slidenum">
              <a:rPr lang="lt-LT" smtClean="0"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sz="8000" dirty="0" smtClean="0"/>
              <a:t>Virgilijus Alekna</a:t>
            </a:r>
            <a:endParaRPr lang="lt-LT" sz="80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48095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Awards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Alekna</a:t>
            </a:r>
            <a:r>
              <a:rPr lang="en-US" dirty="0"/>
              <a:t> has won two gold medals in the Summer Olympics in the discus throw, the first was in 2000 and the second in </a:t>
            </a:r>
            <a:r>
              <a:rPr lang="en-US" dirty="0" smtClean="0"/>
              <a:t>2004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2156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also won the bronze medal at the 2008 Beijing Summer Olympics.</a:t>
            </a:r>
            <a:endParaRPr lang="lt-LT" dirty="0"/>
          </a:p>
        </p:txBody>
      </p:sp>
      <p:pic>
        <p:nvPicPr>
          <p:cNvPr id="1026" name="Picture 2" descr="C:\Users\User\Desktop\250px-Virgilijus_Alekna_by_Augustas_Didzgalv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49432"/>
            <a:ext cx="5976664" cy="39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53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Biography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He</a:t>
            </a:r>
            <a:r>
              <a:rPr lang="lt-LT" dirty="0" smtClean="0"/>
              <a:t> </a:t>
            </a:r>
            <a:r>
              <a:rPr lang="lt-LT" dirty="0" err="1" smtClean="0"/>
              <a:t>was</a:t>
            </a:r>
            <a:r>
              <a:rPr lang="lt-LT" dirty="0" smtClean="0"/>
              <a:t> </a:t>
            </a:r>
            <a:r>
              <a:rPr lang="lt-LT" dirty="0" err="1" smtClean="0"/>
              <a:t>born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en-US" dirty="0" smtClean="0"/>
              <a:t>13 </a:t>
            </a:r>
            <a:r>
              <a:rPr lang="en-US" dirty="0"/>
              <a:t>February 1972 in </a:t>
            </a:r>
            <a:r>
              <a:rPr lang="en-US" dirty="0" err="1"/>
              <a:t>Terpeikiai</a:t>
            </a:r>
            <a:r>
              <a:rPr lang="en-US" dirty="0"/>
              <a:t>, near </a:t>
            </a:r>
            <a:r>
              <a:rPr lang="en-US" dirty="0" err="1"/>
              <a:t>Kupiškis</a:t>
            </a:r>
            <a:endParaRPr lang="lt-LT" dirty="0"/>
          </a:p>
        </p:txBody>
      </p:sp>
      <p:pic>
        <p:nvPicPr>
          <p:cNvPr id="2051" name="Picture 3" descr="C:\Users\User\Desktop\P6010114.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65" y="3055346"/>
            <a:ext cx="7056784" cy="355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37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is married to former long jumper Kristina </a:t>
            </a:r>
            <a:r>
              <a:rPr lang="en-US" dirty="0" err="1"/>
              <a:t>Sablovskytė-Aleknienė</a:t>
            </a:r>
            <a:r>
              <a:rPr lang="en-US" dirty="0"/>
              <a:t> and has two young sons named </a:t>
            </a:r>
            <a:r>
              <a:rPr lang="en-US" dirty="0" err="1"/>
              <a:t>Martynas</a:t>
            </a:r>
            <a:r>
              <a:rPr lang="en-US" dirty="0"/>
              <a:t> and </a:t>
            </a:r>
            <a:r>
              <a:rPr lang="en-US" dirty="0" err="1"/>
              <a:t>Mykolas</a:t>
            </a:r>
            <a:r>
              <a:rPr lang="en-US" dirty="0"/>
              <a:t>.</a:t>
            </a:r>
            <a:endParaRPr lang="lt-LT" dirty="0"/>
          </a:p>
        </p:txBody>
      </p:sp>
      <p:pic>
        <p:nvPicPr>
          <p:cNvPr id="3074" name="Picture 2" descr="C:\Users\User\Desktop\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06140"/>
            <a:ext cx="5616624" cy="355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55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r>
              <a:rPr lang="lt-LT" dirty="0" err="1" smtClean="0"/>
              <a:t>Injuries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/>
              <a:t>During the 2007 World </a:t>
            </a:r>
            <a:r>
              <a:rPr lang="en-US" dirty="0" smtClean="0"/>
              <a:t>Championship</a:t>
            </a:r>
            <a:r>
              <a:rPr lang="lt-LT" dirty="0" smtClean="0"/>
              <a:t> </a:t>
            </a:r>
            <a:r>
              <a:rPr lang="en-US" dirty="0" err="1" smtClean="0"/>
              <a:t>Virgilijus</a:t>
            </a:r>
            <a:r>
              <a:rPr lang="en-US" dirty="0" smtClean="0"/>
              <a:t> </a:t>
            </a:r>
            <a:r>
              <a:rPr lang="en-US" dirty="0" err="1"/>
              <a:t>Alekna</a:t>
            </a:r>
            <a:r>
              <a:rPr lang="en-US" dirty="0"/>
              <a:t> competed with an injury. Having sustained the injury on 20 August, he competed in the World Championship's qualification on 28 </a:t>
            </a:r>
            <a:r>
              <a:rPr lang="en-US" dirty="0" smtClean="0"/>
              <a:t>August</a:t>
            </a:r>
            <a:r>
              <a:rPr lang="lt-LT" baseline="30000" dirty="0"/>
              <a:t> </a:t>
            </a:r>
            <a:r>
              <a:rPr lang="en-US" dirty="0" smtClean="0"/>
              <a:t>and</a:t>
            </a:r>
            <a:r>
              <a:rPr lang="en-US" dirty="0"/>
              <a:t>, as a result, suffered a defeat, which broke his 37 victories in a row over the past two years</a:t>
            </a:r>
            <a:r>
              <a:rPr lang="en-US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20454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By</a:t>
            </a:r>
            <a:r>
              <a:rPr lang="lt-LT" dirty="0" smtClean="0"/>
              <a:t> Mindaugas </a:t>
            </a:r>
            <a:r>
              <a:rPr lang="lt-LT" dirty="0" err="1" smtClean="0"/>
              <a:t>and</a:t>
            </a:r>
            <a:r>
              <a:rPr lang="lt-LT" smtClean="0"/>
              <a:t> Dovydas (7a)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0201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ėga">
  <a:themeElements>
    <a:clrScheme name="Jėg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Jėg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Jėg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137</Words>
  <Application>Microsoft Office PowerPoint</Application>
  <PresentationFormat>Demonstracija ekrane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Jėga</vt:lpstr>
      <vt:lpstr>Virgilijus Alekna</vt:lpstr>
      <vt:lpstr>Awards</vt:lpstr>
      <vt:lpstr>PowerPoint pristatymas</vt:lpstr>
      <vt:lpstr>Biography</vt:lpstr>
      <vt:lpstr>PowerPoint pristatymas</vt:lpstr>
      <vt:lpstr> Injuries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Virgilijus Alekna</dc:title>
  <dc:creator>User</dc:creator>
  <cp:lastModifiedBy>User</cp:lastModifiedBy>
  <cp:revision>2</cp:revision>
  <dcterms:created xsi:type="dcterms:W3CDTF">2015-02-25T12:05:22Z</dcterms:created>
  <dcterms:modified xsi:type="dcterms:W3CDTF">2015-02-25T12:26:16Z</dcterms:modified>
</cp:coreProperties>
</file>