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3" r:id="rId5"/>
    <p:sldId id="264" r:id="rId6"/>
    <p:sldId id="265" r:id="rId7"/>
    <p:sldId id="266" r:id="rId8"/>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8" name="Antraštė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lt-LT" smtClean="0"/>
              <a:t>Spustelėkite, jei norite keisite ruoš. pav. stilių</a:t>
            </a:r>
            <a:endParaRPr kumimoji="0" lang="en-US"/>
          </a:p>
        </p:txBody>
      </p:sp>
      <p:sp>
        <p:nvSpPr>
          <p:cNvPr id="28" name="Datos vietos rezervavimo ženklas 27"/>
          <p:cNvSpPr>
            <a:spLocks noGrp="1"/>
          </p:cNvSpPr>
          <p:nvPr>
            <p:ph type="dt" sz="half" idx="10"/>
          </p:nvPr>
        </p:nvSpPr>
        <p:spPr/>
        <p:txBody>
          <a:bodyPr/>
          <a:lstStyle/>
          <a:p>
            <a:fld id="{75327F54-4C45-44AC-9D60-50452744BD2E}" type="datetimeFigureOut">
              <a:rPr lang="lt-LT" smtClean="0"/>
              <a:t>2015.02.25</a:t>
            </a:fld>
            <a:endParaRPr lang="lt-LT"/>
          </a:p>
        </p:txBody>
      </p:sp>
      <p:sp>
        <p:nvSpPr>
          <p:cNvPr id="17" name="Poraštės vietos rezervavimo ženklas 16"/>
          <p:cNvSpPr>
            <a:spLocks noGrp="1"/>
          </p:cNvSpPr>
          <p:nvPr>
            <p:ph type="ftr" sz="quarter" idx="11"/>
          </p:nvPr>
        </p:nvSpPr>
        <p:spPr/>
        <p:txBody>
          <a:bodyPr/>
          <a:lstStyle/>
          <a:p>
            <a:endParaRPr lang="lt-LT"/>
          </a:p>
        </p:txBody>
      </p:sp>
      <p:sp>
        <p:nvSpPr>
          <p:cNvPr id="29" name="Skaidrės numerio vietos rezervavimo ženklas 28"/>
          <p:cNvSpPr>
            <a:spLocks noGrp="1"/>
          </p:cNvSpPr>
          <p:nvPr>
            <p:ph type="sldNum" sz="quarter" idx="12"/>
          </p:nvPr>
        </p:nvSpPr>
        <p:spPr/>
        <p:txBody>
          <a:bodyPr/>
          <a:lstStyle/>
          <a:p>
            <a:fld id="{C3D7BF85-E50B-4E45-A9E9-8901C5363DEC}" type="slidenum">
              <a:rPr lang="lt-LT" smtClean="0"/>
              <a:t>‹#›</a:t>
            </a:fld>
            <a:endParaRPr lang="lt-LT"/>
          </a:p>
        </p:txBody>
      </p:sp>
      <p:sp>
        <p:nvSpPr>
          <p:cNvPr id="9" name="Paantraštė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lt-LT" smtClean="0"/>
              <a:t>Spustelėkite ruošinio paantraštės stiliui keisti</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smtClean="0"/>
              <a:t>Spustelėkite, jei norite keisite ruoš. pav. stilių</a:t>
            </a:r>
            <a:endParaRPr kumimoji="0" lang="en-US"/>
          </a:p>
        </p:txBody>
      </p:sp>
      <p:sp>
        <p:nvSpPr>
          <p:cNvPr id="3" name="Vertikalaus teksto vietos rezervavimo ženklas 2"/>
          <p:cNvSpPr>
            <a:spLocks noGrp="1"/>
          </p:cNvSpPr>
          <p:nvPr>
            <p:ph type="body" orient="vert" idx="1"/>
          </p:nvPr>
        </p:nvSpPr>
        <p:spPr/>
        <p:txBody>
          <a:bodyPr vert="eaVert"/>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p>
            <a:fld id="{75327F54-4C45-44AC-9D60-50452744BD2E}" type="datetimeFigureOut">
              <a:rPr lang="lt-LT" smtClean="0"/>
              <a:t>2015.02.25</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C3D7BF85-E50B-4E45-A9E9-8901C5363DEC}" type="slidenum">
              <a:rPr lang="lt-LT" smtClean="0"/>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kumimoji="0" lang="lt-LT" smtClean="0"/>
              <a:t>Spustelėkite, jei norite keisite ruoš. pav. stilių</a:t>
            </a:r>
            <a:endParaRPr kumimoji="0" lang="en-US"/>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p>
            <a:fld id="{75327F54-4C45-44AC-9D60-50452744BD2E}" type="datetimeFigureOut">
              <a:rPr lang="lt-LT" smtClean="0"/>
              <a:t>2015.02.25</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C3D7BF85-E50B-4E45-A9E9-8901C5363DEC}" type="slidenum">
              <a:rPr lang="lt-LT" smtClean="0"/>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smtClean="0"/>
              <a:t>Spustelėkite, jei norite keisite ruoš. pav. stilių</a:t>
            </a:r>
            <a:endParaRPr kumimoji="0" lang="en-US"/>
          </a:p>
        </p:txBody>
      </p:sp>
      <p:sp>
        <p:nvSpPr>
          <p:cNvPr id="3" name="Turinio vietos rezervavimo ženklas 2"/>
          <p:cNvSpPr>
            <a:spLocks noGrp="1"/>
          </p:cNvSpPr>
          <p:nvPr>
            <p:ph idx="1"/>
          </p:nvPr>
        </p:nvSpPr>
        <p:spPr/>
        <p:txBody>
          <a:bodyPr/>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p>
            <a:fld id="{75327F54-4C45-44AC-9D60-50452744BD2E}" type="datetimeFigureOut">
              <a:rPr lang="lt-LT" smtClean="0"/>
              <a:t>2015.02.25</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C3D7BF85-E50B-4E45-A9E9-8901C5363DEC}" type="slidenum">
              <a:rPr lang="lt-LT" smtClean="0"/>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bg>
      <p:bgRef idx="1003">
        <a:schemeClr val="bg2"/>
      </p:bgRef>
    </p:bg>
    <p:spTree>
      <p:nvGrpSpPr>
        <p:cNvPr id="1" name=""/>
        <p:cNvGrpSpPr/>
        <p:nvPr/>
      </p:nvGrpSpPr>
      <p:grpSpPr>
        <a:xfrm>
          <a:off x="0" y="0"/>
          <a:ext cx="0" cy="0"/>
          <a:chOff x="0" y="0"/>
          <a:chExt cx="0" cy="0"/>
        </a:xfrm>
      </p:grpSpPr>
      <p:sp>
        <p:nvSpPr>
          <p:cNvPr id="2" name="Antraštė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lt-LT" smtClean="0"/>
              <a:t>Spustelėkite, jei norite keisite ruoš. pav. stilių</a:t>
            </a:r>
            <a:endParaRPr kumimoji="0" lang="en-US"/>
          </a:p>
        </p:txBody>
      </p:sp>
      <p:sp>
        <p:nvSpPr>
          <p:cNvPr id="3" name="Teksto vietos rezervavimo ženklas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lt-LT" smtClean="0"/>
              <a:t>Spustelėkite ruošinio teksto stiliams keisti</a:t>
            </a:r>
          </a:p>
        </p:txBody>
      </p:sp>
      <p:sp>
        <p:nvSpPr>
          <p:cNvPr id="4" name="Datos vietos rezervavimo ženklas 3"/>
          <p:cNvSpPr>
            <a:spLocks noGrp="1"/>
          </p:cNvSpPr>
          <p:nvPr>
            <p:ph type="dt" sz="half" idx="10"/>
          </p:nvPr>
        </p:nvSpPr>
        <p:spPr/>
        <p:txBody>
          <a:bodyPr/>
          <a:lstStyle/>
          <a:p>
            <a:fld id="{75327F54-4C45-44AC-9D60-50452744BD2E}" type="datetimeFigureOut">
              <a:rPr lang="lt-LT" smtClean="0"/>
              <a:t>2015.02.25</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a:xfrm>
            <a:off x="7924800" y="6416675"/>
            <a:ext cx="762000" cy="365125"/>
          </a:xfrm>
        </p:spPr>
        <p:txBody>
          <a:bodyPr/>
          <a:lstStyle/>
          <a:p>
            <a:fld id="{C3D7BF85-E50B-4E45-A9E9-8901C5363DEC}" type="slidenum">
              <a:rPr lang="lt-LT" smtClean="0"/>
              <a:t>‹#›</a:t>
            </a:fld>
            <a:endParaRPr lang="lt-L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smtClean="0"/>
              <a:t>Spustelėkite, jei norite keisite ruoš. pav. stilių</a:t>
            </a:r>
            <a:endParaRPr kumimoji="0" lang="en-US"/>
          </a:p>
        </p:txBody>
      </p:sp>
      <p:sp>
        <p:nvSpPr>
          <p:cNvPr id="3" name="Turinio vietos rezervavimo ženklas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Turinio vietos rezervavimo ženklas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5" name="Datos vietos rezervavimo ženklas 4"/>
          <p:cNvSpPr>
            <a:spLocks noGrp="1"/>
          </p:cNvSpPr>
          <p:nvPr>
            <p:ph type="dt" sz="half" idx="10"/>
          </p:nvPr>
        </p:nvSpPr>
        <p:spPr/>
        <p:txBody>
          <a:bodyPr/>
          <a:lstStyle/>
          <a:p>
            <a:fld id="{75327F54-4C45-44AC-9D60-50452744BD2E}" type="datetimeFigureOut">
              <a:rPr lang="lt-LT" smtClean="0"/>
              <a:t>2015.02.25</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C3D7BF85-E50B-4E45-A9E9-8901C5363DEC}" type="slidenum">
              <a:rPr lang="lt-LT" smtClean="0"/>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8229600" cy="1143000"/>
          </a:xfrm>
        </p:spPr>
        <p:txBody>
          <a:bodyPr anchor="ctr"/>
          <a:lstStyle>
            <a:lvl1pPr>
              <a:defRPr/>
            </a:lvl1pPr>
          </a:lstStyle>
          <a:p>
            <a:r>
              <a:rPr kumimoji="0" lang="lt-LT" smtClean="0"/>
              <a:t>Spustelėkite, jei norite keisite ruoš. pav. stilių</a:t>
            </a:r>
            <a:endParaRPr kumimoji="0" lang="en-US"/>
          </a:p>
        </p:txBody>
      </p:sp>
      <p:sp>
        <p:nvSpPr>
          <p:cNvPr id="3" name="Teksto vietos rezervavimo ženklas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lt-LT" smtClean="0"/>
              <a:t>Spustelėkite ruošinio teksto stiliams keisti</a:t>
            </a:r>
          </a:p>
        </p:txBody>
      </p:sp>
      <p:sp>
        <p:nvSpPr>
          <p:cNvPr id="4" name="Teksto vietos rezervavimo ženklas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lt-LT" smtClean="0"/>
              <a:t>Spustelėkite ruošinio teksto stiliams keisti</a:t>
            </a:r>
          </a:p>
        </p:txBody>
      </p:sp>
      <p:sp>
        <p:nvSpPr>
          <p:cNvPr id="5" name="Turinio vietos rezervavimo ženklas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6" name="Turinio vietos rezervavimo ženklas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7" name="Datos vietos rezervavimo ženklas 6"/>
          <p:cNvSpPr>
            <a:spLocks noGrp="1"/>
          </p:cNvSpPr>
          <p:nvPr>
            <p:ph type="dt" sz="half" idx="10"/>
          </p:nvPr>
        </p:nvSpPr>
        <p:spPr/>
        <p:txBody>
          <a:bodyPr/>
          <a:lstStyle/>
          <a:p>
            <a:fld id="{75327F54-4C45-44AC-9D60-50452744BD2E}" type="datetimeFigureOut">
              <a:rPr lang="lt-LT" smtClean="0"/>
              <a:t>2015.02.25</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C3D7BF85-E50B-4E45-A9E9-8901C5363DEC}" type="slidenum">
              <a:rPr lang="lt-LT" smtClean="0"/>
              <a:t>‹#›</a:t>
            </a:fld>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smtClean="0"/>
              <a:t>Spustelėkite, jei norite keisite ruoš. pav. stilių</a:t>
            </a:r>
            <a:endParaRPr kumimoji="0" lang="en-US"/>
          </a:p>
        </p:txBody>
      </p:sp>
      <p:sp>
        <p:nvSpPr>
          <p:cNvPr id="3" name="Datos vietos rezervavimo ženklas 2"/>
          <p:cNvSpPr>
            <a:spLocks noGrp="1"/>
          </p:cNvSpPr>
          <p:nvPr>
            <p:ph type="dt" sz="half" idx="10"/>
          </p:nvPr>
        </p:nvSpPr>
        <p:spPr/>
        <p:txBody>
          <a:bodyPr/>
          <a:lstStyle/>
          <a:p>
            <a:fld id="{75327F54-4C45-44AC-9D60-50452744BD2E}" type="datetimeFigureOut">
              <a:rPr lang="lt-LT" smtClean="0"/>
              <a:t>2015.02.25</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C3D7BF85-E50B-4E45-A9E9-8901C5363DEC}" type="slidenum">
              <a:rPr lang="lt-LT" smtClean="0"/>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75327F54-4C45-44AC-9D60-50452744BD2E}" type="datetimeFigureOut">
              <a:rPr lang="lt-LT" smtClean="0"/>
              <a:t>2015.02.25</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C3D7BF85-E50B-4E45-A9E9-8901C5363DEC}" type="slidenum">
              <a:rPr lang="lt-LT" smtClean="0"/>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lt-LT" smtClean="0"/>
              <a:t>Spustelėkite, jei norite keisite ruoš. pav. stilių</a:t>
            </a:r>
            <a:endParaRPr kumimoji="0" lang="en-US"/>
          </a:p>
        </p:txBody>
      </p:sp>
      <p:sp>
        <p:nvSpPr>
          <p:cNvPr id="3" name="Teksto vietos rezervavimo ženklas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lt-LT" smtClean="0"/>
              <a:t>Spustelėkite ruošinio teksto stiliams keisti</a:t>
            </a:r>
          </a:p>
        </p:txBody>
      </p:sp>
      <p:sp>
        <p:nvSpPr>
          <p:cNvPr id="4" name="Turinio vietos rezervavimo ženklas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5" name="Datos vietos rezervavimo ženklas 4"/>
          <p:cNvSpPr>
            <a:spLocks noGrp="1"/>
          </p:cNvSpPr>
          <p:nvPr>
            <p:ph type="dt" sz="half" idx="10"/>
          </p:nvPr>
        </p:nvSpPr>
        <p:spPr/>
        <p:txBody>
          <a:bodyPr/>
          <a:lstStyle/>
          <a:p>
            <a:fld id="{75327F54-4C45-44AC-9D60-50452744BD2E}" type="datetimeFigureOut">
              <a:rPr lang="lt-LT" smtClean="0"/>
              <a:t>2015.02.25</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C3D7BF85-E50B-4E45-A9E9-8901C5363DEC}" type="slidenum">
              <a:rPr lang="lt-LT" smtClean="0"/>
              <a:t>‹#›</a:t>
            </a:fld>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lt-LT" smtClean="0"/>
              <a:t>Spustelėkite, jei norite keisite ruoš. pav. stilių</a:t>
            </a:r>
            <a:endParaRPr kumimoji="0" lang="en-US"/>
          </a:p>
        </p:txBody>
      </p:sp>
      <p:sp>
        <p:nvSpPr>
          <p:cNvPr id="3" name="Paveikslėlio vietos rezervavimo ženklas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lt-LT" smtClean="0">
                <a:solidFill>
                  <a:schemeClr val="lt1"/>
                </a:solidFill>
                <a:latin typeface="+mn-lt"/>
                <a:ea typeface="+mn-ea"/>
                <a:cs typeface="+mn-cs"/>
              </a:rPr>
              <a:t>Spustelėkite piktogramą, jei norite įtraukti paveikslėlį</a:t>
            </a:r>
            <a:endParaRPr kumimoji="0" lang="en-US" dirty="0">
              <a:solidFill>
                <a:schemeClr val="lt1"/>
              </a:solidFill>
              <a:latin typeface="+mn-lt"/>
              <a:ea typeface="+mn-ea"/>
              <a:cs typeface="+mn-cs"/>
            </a:endParaRPr>
          </a:p>
        </p:txBody>
      </p:sp>
      <p:sp>
        <p:nvSpPr>
          <p:cNvPr id="4" name="Teksto vietos rezervavimo ženklas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lt-LT" smtClean="0"/>
              <a:t>Spustelėkite ruošinio teksto stiliams keisti</a:t>
            </a:r>
          </a:p>
        </p:txBody>
      </p:sp>
      <p:sp>
        <p:nvSpPr>
          <p:cNvPr id="5" name="Datos vietos rezervavimo ženklas 4"/>
          <p:cNvSpPr>
            <a:spLocks noGrp="1"/>
          </p:cNvSpPr>
          <p:nvPr>
            <p:ph type="dt" sz="half" idx="10"/>
          </p:nvPr>
        </p:nvSpPr>
        <p:spPr/>
        <p:txBody>
          <a:bodyPr/>
          <a:lstStyle/>
          <a:p>
            <a:fld id="{75327F54-4C45-44AC-9D60-50452744BD2E}" type="datetimeFigureOut">
              <a:rPr lang="lt-LT" smtClean="0"/>
              <a:t>2015.02.25</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C3D7BF85-E50B-4E45-A9E9-8901C5363DEC}" type="slidenum">
              <a:rPr lang="lt-LT" smtClean="0"/>
              <a:t>‹#›</a:t>
            </a:fld>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Pavadinimo vietos rezervavimo ženklas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lt-LT" smtClean="0"/>
              <a:t>Spustelėkite, jei norite keisite ruoš. pav. stilių</a:t>
            </a:r>
            <a:endParaRPr kumimoji="0" lang="en-US"/>
          </a:p>
        </p:txBody>
      </p:sp>
      <p:sp>
        <p:nvSpPr>
          <p:cNvPr id="13" name="Teksto vietos rezervavimo ženklas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lt-LT" smtClean="0"/>
              <a:t>Spustelėkite ruošinio teksto stiliams keisti</a:t>
            </a:r>
          </a:p>
          <a:p>
            <a:pPr lvl="1" eaLnBrk="1" latinLnBrk="0" hangingPunct="1"/>
            <a:r>
              <a:rPr kumimoji="0" lang="lt-LT" smtClean="0"/>
              <a:t>Antras lygmuo</a:t>
            </a:r>
          </a:p>
          <a:p>
            <a:pPr lvl="2" eaLnBrk="1" latinLnBrk="0" hangingPunct="1"/>
            <a:r>
              <a:rPr kumimoji="0" lang="lt-LT" smtClean="0"/>
              <a:t>Trečias lygmuo</a:t>
            </a:r>
          </a:p>
          <a:p>
            <a:pPr lvl="3" eaLnBrk="1" latinLnBrk="0" hangingPunct="1"/>
            <a:r>
              <a:rPr kumimoji="0" lang="lt-LT" smtClean="0"/>
              <a:t>Ketvirtas lygmuo</a:t>
            </a:r>
          </a:p>
          <a:p>
            <a:pPr lvl="4" eaLnBrk="1" latinLnBrk="0" hangingPunct="1"/>
            <a:r>
              <a:rPr kumimoji="0" lang="lt-LT" smtClean="0"/>
              <a:t>Penktas lygmuo</a:t>
            </a:r>
            <a:endParaRPr kumimoji="0" lang="en-US"/>
          </a:p>
        </p:txBody>
      </p:sp>
      <p:sp>
        <p:nvSpPr>
          <p:cNvPr id="14" name="Datos vietos rezervavimo ženklas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5327F54-4C45-44AC-9D60-50452744BD2E}" type="datetimeFigureOut">
              <a:rPr lang="lt-LT" smtClean="0"/>
              <a:t>2015.02.25</a:t>
            </a:fld>
            <a:endParaRPr lang="lt-LT"/>
          </a:p>
        </p:txBody>
      </p:sp>
      <p:sp>
        <p:nvSpPr>
          <p:cNvPr id="3" name="Poraštės vietos rezervavimo ženklas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lt-LT"/>
          </a:p>
        </p:txBody>
      </p:sp>
      <p:sp>
        <p:nvSpPr>
          <p:cNvPr id="23" name="Skaidrės numerio vietos rezervavimo ženklas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3D7BF85-E50B-4E45-A9E9-8901C5363DEC}" type="slidenum">
              <a:rPr lang="lt-LT" smtClean="0"/>
              <a:t>‹#›</a:t>
            </a:fld>
            <a:endParaRPr lang="lt-LT"/>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p:txBody>
          <a:bodyPr/>
          <a:lstStyle/>
          <a:p>
            <a:r>
              <a:rPr lang="lt-LT" dirty="0" smtClean="0"/>
              <a:t>Jonas Mekas</a:t>
            </a:r>
            <a:endParaRPr lang="lt-LT" dirty="0"/>
          </a:p>
        </p:txBody>
      </p:sp>
      <p:sp>
        <p:nvSpPr>
          <p:cNvPr id="3" name="Paantraštė 2"/>
          <p:cNvSpPr>
            <a:spLocks noGrp="1"/>
          </p:cNvSpPr>
          <p:nvPr>
            <p:ph type="subTitle" idx="1"/>
          </p:nvPr>
        </p:nvSpPr>
        <p:spPr/>
        <p:txBody>
          <a:bodyPr>
            <a:normAutofit/>
          </a:bodyPr>
          <a:lstStyle/>
          <a:p>
            <a:r>
              <a:rPr lang="lt-LT" dirty="0" smtClean="0"/>
              <a:t>By :Amanda </a:t>
            </a:r>
            <a:r>
              <a:rPr lang="lt-LT" dirty="0" smtClean="0"/>
              <a:t>Matulevičiūtė </a:t>
            </a:r>
          </a:p>
          <a:p>
            <a:r>
              <a:rPr lang="lt-LT" dirty="0" smtClean="0"/>
              <a:t>2015 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endParaRPr lang="lt-LT" dirty="0"/>
          </a:p>
        </p:txBody>
      </p:sp>
      <p:pic>
        <p:nvPicPr>
          <p:cNvPr id="5" name="Turinio vietos rezervavimo ženklas 4" descr="jonas-mekas-011.jpg"/>
          <p:cNvPicPr>
            <a:picLocks noGrp="1" noChangeAspect="1"/>
          </p:cNvPicPr>
          <p:nvPr>
            <p:ph sz="half" idx="1"/>
          </p:nvPr>
        </p:nvPicPr>
        <p:blipFill>
          <a:blip r:embed="rId2"/>
          <a:stretch>
            <a:fillRect/>
          </a:stretch>
        </p:blipFill>
        <p:spPr>
          <a:xfrm>
            <a:off x="457200" y="1785926"/>
            <a:ext cx="4329114" cy="3929089"/>
          </a:xfrm>
        </p:spPr>
      </p:pic>
      <p:sp>
        <p:nvSpPr>
          <p:cNvPr id="4" name="Turinio vietos rezervavimo ženklas 3"/>
          <p:cNvSpPr>
            <a:spLocks noGrp="1"/>
          </p:cNvSpPr>
          <p:nvPr>
            <p:ph sz="half" idx="2"/>
          </p:nvPr>
        </p:nvSpPr>
        <p:spPr/>
        <p:txBody>
          <a:bodyPr/>
          <a:lstStyle/>
          <a:p>
            <a:r>
              <a:rPr lang="en-US" dirty="0" smtClean="0"/>
              <a:t>Jonas </a:t>
            </a:r>
            <a:r>
              <a:rPr lang="lt-LT" dirty="0" smtClean="0"/>
              <a:t>Mekas </a:t>
            </a:r>
            <a:r>
              <a:rPr lang="en-US" dirty="0" smtClean="0"/>
              <a:t>, who will be 90 on Christmas Eve, has an intense memory of sitting on his father's bed, aged six, singing a strange little song about daily life in the village in which he grew up in Lithuania.</a:t>
            </a:r>
            <a:endParaRPr lang="lt-L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endParaRPr lang="lt-LT" dirty="0"/>
          </a:p>
        </p:txBody>
      </p:sp>
      <p:sp>
        <p:nvSpPr>
          <p:cNvPr id="3" name="Turinio vietos rezervavimo ženklas 2"/>
          <p:cNvSpPr>
            <a:spLocks noGrp="1"/>
          </p:cNvSpPr>
          <p:nvPr>
            <p:ph idx="1"/>
          </p:nvPr>
        </p:nvSpPr>
        <p:spPr/>
        <p:txBody>
          <a:bodyPr>
            <a:normAutofit fontScale="92500" lnSpcReduction="10000"/>
          </a:bodyPr>
          <a:lstStyle/>
          <a:p>
            <a:r>
              <a:rPr lang="en-US" dirty="0" smtClean="0"/>
              <a:t>For an 89-year-old,</a:t>
            </a:r>
            <a:r>
              <a:rPr lang="lt-LT" dirty="0" smtClean="0"/>
              <a:t> </a:t>
            </a:r>
            <a:r>
              <a:rPr lang="en-US" dirty="0" smtClean="0"/>
              <a:t> </a:t>
            </a:r>
            <a:r>
              <a:rPr lang="lt-LT" dirty="0" smtClean="0"/>
              <a:t>Mekas </a:t>
            </a:r>
            <a:r>
              <a:rPr lang="en-US" dirty="0" smtClean="0"/>
              <a:t> has something of the eternal, and eternally rebellious, child about him, but his playfulness marks a seriousness of intent that has kept him working – he is still prolific – for some six decades now. Maverick film-maker Harmony </a:t>
            </a:r>
            <a:r>
              <a:rPr lang="lt-LT" dirty="0" smtClean="0"/>
              <a:t>Korine </a:t>
            </a:r>
            <a:r>
              <a:rPr lang="en-US" dirty="0" smtClean="0"/>
              <a:t>summed up his singular spirit: "Jonas is a true hero of the underground and a radical of the first degree – a shape-shifter and time-fucker… he sees things that others can't… his cinema is a cinema of memory and soul and air and fire. There is no one else like him. His films will live forever."</a:t>
            </a:r>
            <a:endParaRPr lang="lt-L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endParaRPr lang="lt-LT"/>
          </a:p>
        </p:txBody>
      </p:sp>
      <p:sp>
        <p:nvSpPr>
          <p:cNvPr id="4" name="Turinio vietos rezervavimo ženklas 3"/>
          <p:cNvSpPr>
            <a:spLocks noGrp="1"/>
          </p:cNvSpPr>
          <p:nvPr>
            <p:ph sz="half" idx="2"/>
          </p:nvPr>
        </p:nvSpPr>
        <p:spPr/>
        <p:txBody>
          <a:bodyPr>
            <a:normAutofit fontScale="77500" lnSpcReduction="20000"/>
          </a:bodyPr>
          <a:lstStyle/>
          <a:p>
            <a:r>
              <a:rPr lang="en-US" dirty="0"/>
              <a:t>In 50 years, I’ve never heard him say he was tired. He does sleep: I’ve seen it twice—once under an editing table in New York (1963), once on a night train from Italy to France (1967). He has total focus: one thing at a time, whether it’s writing, editing film, bar-hopping, tending his children, managing an office, although he might pull out his camera to film a moment in any those activities. I met him when he was turning 40. </a:t>
            </a:r>
            <a:endParaRPr lang="lt-LT" dirty="0"/>
          </a:p>
        </p:txBody>
      </p:sp>
      <p:pic>
        <p:nvPicPr>
          <p:cNvPr id="7" name="Turinio vietos rezervavimo ženklas 6"/>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611560" y="1628800"/>
            <a:ext cx="3816424" cy="4608512"/>
          </a:xfrm>
        </p:spPr>
      </p:pic>
    </p:spTree>
    <p:extLst>
      <p:ext uri="{BB962C8B-B14F-4D97-AF65-F5344CB8AC3E}">
        <p14:creationId xmlns:p14="http://schemas.microsoft.com/office/powerpoint/2010/main" val="16262143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endParaRPr lang="lt-LT"/>
          </a:p>
        </p:txBody>
      </p:sp>
      <p:pic>
        <p:nvPicPr>
          <p:cNvPr id="6" name="Turinio vietos rezervavimo ženklas 5"/>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644008" y="1700808"/>
            <a:ext cx="3528392" cy="4536504"/>
          </a:xfrm>
        </p:spPr>
      </p:pic>
      <p:sp>
        <p:nvSpPr>
          <p:cNvPr id="5" name="Turinio vietos rezervavimo ženklas 4"/>
          <p:cNvSpPr>
            <a:spLocks noGrp="1"/>
          </p:cNvSpPr>
          <p:nvPr>
            <p:ph sz="half" idx="1"/>
          </p:nvPr>
        </p:nvSpPr>
        <p:spPr/>
        <p:txBody>
          <a:bodyPr>
            <a:normAutofit fontScale="77500" lnSpcReduction="20000"/>
          </a:bodyPr>
          <a:lstStyle/>
          <a:p>
            <a:r>
              <a:rPr lang="en-US" dirty="0"/>
              <a:t>In this country, Jonas </a:t>
            </a:r>
            <a:r>
              <a:rPr lang="lt-LT" dirty="0" smtClean="0"/>
              <a:t>Mekas  </a:t>
            </a:r>
            <a:r>
              <a:rPr lang="en-US" dirty="0" smtClean="0"/>
              <a:t>is </a:t>
            </a:r>
            <a:r>
              <a:rPr lang="en-US" dirty="0"/>
              <a:t>most closely associated with the American avant-garde film movement that he did so much to cultivate and promote. But looking at his work solely through the lens of the American context misses something of its cosmopolitan and humanist character. A major theme in both his films and poetry is the redemptive power of everyday aesthetic experience in the wake of tragedy. Certainly, this theme is important to a host of American artists.</a:t>
            </a:r>
            <a:endParaRPr lang="lt-LT" dirty="0"/>
          </a:p>
        </p:txBody>
      </p:sp>
    </p:spTree>
    <p:extLst>
      <p:ext uri="{BB962C8B-B14F-4D97-AF65-F5344CB8AC3E}">
        <p14:creationId xmlns:p14="http://schemas.microsoft.com/office/powerpoint/2010/main" val="22805077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endParaRPr lang="lt-LT"/>
          </a:p>
        </p:txBody>
      </p:sp>
      <p:sp>
        <p:nvSpPr>
          <p:cNvPr id="3" name="Turinio vietos rezervavimo ženklas 2"/>
          <p:cNvSpPr>
            <a:spLocks noGrp="1"/>
          </p:cNvSpPr>
          <p:nvPr>
            <p:ph sz="half" idx="1"/>
          </p:nvPr>
        </p:nvSpPr>
        <p:spPr/>
        <p:txBody>
          <a:bodyPr>
            <a:normAutofit fontScale="77500" lnSpcReduction="20000"/>
          </a:bodyPr>
          <a:lstStyle/>
          <a:p>
            <a:r>
              <a:rPr lang="en-US" dirty="0"/>
              <a:t>Lithuanian-born artist Jonas Mekas has had a storied career both as a pioneer in American avant-garde cinema and as a film critic and curator. Among other things, he wrote for publications like Film Culture and the Village Voice in the 1950s, and he co-founded New York’s Anthology Film Archives. In honour of his 90th birthday last month, and as a toast to the new year, Early Monthly Segments screens a segment of one of his most personal films.</a:t>
            </a:r>
          </a:p>
        </p:txBody>
      </p:sp>
      <p:pic>
        <p:nvPicPr>
          <p:cNvPr id="5" name="Turinio vietos rezervavimo ženklas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16016" y="1700808"/>
            <a:ext cx="4320480" cy="4536504"/>
          </a:xfrm>
        </p:spPr>
      </p:pic>
    </p:spTree>
    <p:extLst>
      <p:ext uri="{BB962C8B-B14F-4D97-AF65-F5344CB8AC3E}">
        <p14:creationId xmlns:p14="http://schemas.microsoft.com/office/powerpoint/2010/main" val="34646807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endParaRPr lang="lt-LT"/>
          </a:p>
        </p:txBody>
      </p:sp>
      <p:sp>
        <p:nvSpPr>
          <p:cNvPr id="3" name="Turinio vietos rezervavimo ženklas 2"/>
          <p:cNvSpPr>
            <a:spLocks noGrp="1"/>
          </p:cNvSpPr>
          <p:nvPr>
            <p:ph sz="half" idx="1"/>
          </p:nvPr>
        </p:nvSpPr>
        <p:spPr/>
        <p:txBody>
          <a:bodyPr>
            <a:noAutofit/>
          </a:bodyPr>
          <a:lstStyle/>
          <a:p>
            <a:r>
              <a:rPr lang="de-DE" sz="1600" dirty="0"/>
              <a:t>Jonas Mekas wurde am 24. Dezember 1922 in Litauen geboren. 1944 wurden er und sein Bruder Adolfas von den Nazis für acht Monate in ein Arbeitslager gesteckt. Aber auch unter der sowjetischen Besatzung blieb es ihm verwehrt, in der Heimat zu leben. 1946 bis 1948 studierte Mekas Philosophie in Mainz, 1949 emigrierte er mit seinem Bruder in die USA. 1953 begann er, Filme zu drehen. 1954 gründete er die Zeitschrift „Film Culture“, die bis 1996 bestand. Jahrelang hat er aus der Perspektive des New Cinema Filmkritiken in der von Norman Mailer gegründeten Zeitschrift „Village Voice“ geschrieben.</a:t>
            </a:r>
            <a:endParaRPr lang="lt-LT" sz="1600" dirty="0"/>
          </a:p>
        </p:txBody>
      </p:sp>
      <p:pic>
        <p:nvPicPr>
          <p:cNvPr id="5" name="Turinio vietos rezervavimo ženklas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1843881"/>
            <a:ext cx="4038600" cy="4038600"/>
          </a:xfrm>
        </p:spPr>
      </p:pic>
    </p:spTree>
    <p:extLst>
      <p:ext uri="{BB962C8B-B14F-4D97-AF65-F5344CB8AC3E}">
        <p14:creationId xmlns:p14="http://schemas.microsoft.com/office/powerpoint/2010/main" val="11912768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iršūn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iršūnė">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iršūnė">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53</TotalTime>
  <Words>540</Words>
  <Application>Microsoft Office PowerPoint</Application>
  <PresentationFormat>Demonstracija ekrane (4:3)</PresentationFormat>
  <Paragraphs>9</Paragraphs>
  <Slides>7</Slides>
  <Notes>0</Notes>
  <HiddenSlides>0</HiddenSlides>
  <MMClips>0</MMClips>
  <ScaleCrop>false</ScaleCrop>
  <HeadingPairs>
    <vt:vector size="4" baseType="variant">
      <vt:variant>
        <vt:lpstr>Tema</vt:lpstr>
      </vt:variant>
      <vt:variant>
        <vt:i4>1</vt:i4>
      </vt:variant>
      <vt:variant>
        <vt:lpstr>Skaidrių pavadinimai</vt:lpstr>
      </vt:variant>
      <vt:variant>
        <vt:i4>7</vt:i4>
      </vt:variant>
    </vt:vector>
  </HeadingPairs>
  <TitlesOfParts>
    <vt:vector size="8" baseType="lpstr">
      <vt:lpstr>Viršūnė</vt:lpstr>
      <vt:lpstr>Jonas Mekas</vt:lpstr>
      <vt:lpstr>PowerPoint pristatymas</vt:lpstr>
      <vt:lpstr>PowerPoint pristatymas</vt:lpstr>
      <vt:lpstr>PowerPoint pristatymas</vt:lpstr>
      <vt:lpstr>PowerPoint pristatymas</vt:lpstr>
      <vt:lpstr>PowerPoint pristatymas</vt:lpstr>
      <vt:lpstr>PowerPoint pristatymas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Jonas Mekas</dc:title>
  <dc:creator>Dianos</dc:creator>
  <cp:lastModifiedBy>Mokinys</cp:lastModifiedBy>
  <cp:revision>6</cp:revision>
  <dcterms:created xsi:type="dcterms:W3CDTF">2015-02-16T12:31:29Z</dcterms:created>
  <dcterms:modified xsi:type="dcterms:W3CDTF">2015-02-25T12:30:13Z</dcterms:modified>
</cp:coreProperties>
</file>