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2319709-E16A-4CB7-B2E4-C5FF9779FF77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3B39A9A-1B40-4B87-834E-DA275AF40259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5"/>
            <a:ext cx="7315200" cy="1992496"/>
          </a:xfrm>
        </p:spPr>
        <p:txBody>
          <a:bodyPr/>
          <a:lstStyle/>
          <a:p>
            <a:r>
              <a:rPr lang="lt-LT" dirty="0" smtClean="0"/>
              <a:t>Sharunas Bartas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589240"/>
            <a:ext cx="4392488" cy="936104"/>
          </a:xfrm>
        </p:spPr>
        <p:txBody>
          <a:bodyPr>
            <a:normAutofit/>
          </a:bodyPr>
          <a:lstStyle/>
          <a:p>
            <a:r>
              <a:rPr lang="lt-LT" dirty="0" smtClean="0"/>
              <a:t>Monika Mozūraitytė 7a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4869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Some</a:t>
            </a:r>
            <a:r>
              <a:rPr lang="lt-LT" dirty="0" smtClean="0"/>
              <a:t> </a:t>
            </a:r>
            <a:r>
              <a:rPr lang="lt-LT" dirty="0" err="1" smtClean="0"/>
              <a:t>facts</a:t>
            </a:r>
            <a:r>
              <a:rPr lang="lt-LT" dirty="0" smtClean="0"/>
              <a:t> </a:t>
            </a:r>
            <a:r>
              <a:rPr lang="lt-LT" dirty="0" err="1" smtClean="0"/>
              <a:t>about</a:t>
            </a:r>
            <a:r>
              <a:rPr lang="lt-LT" dirty="0" smtClean="0"/>
              <a:t> </a:t>
            </a:r>
            <a:r>
              <a:rPr lang="lt-LT" dirty="0" err="1" smtClean="0"/>
              <a:t>him</a:t>
            </a:r>
            <a:endParaRPr lang="lt-LT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" r="642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t-LT" b="1" dirty="0" smtClean="0"/>
              <a:t>Sharunas</a:t>
            </a:r>
            <a:r>
              <a:rPr lang="en-US" b="1" dirty="0" smtClean="0"/>
              <a:t> Bar</a:t>
            </a:r>
            <a:r>
              <a:rPr lang="lt-LT" b="1" dirty="0"/>
              <a:t>t</a:t>
            </a:r>
            <a:r>
              <a:rPr lang="en-US" b="1" dirty="0" smtClean="0"/>
              <a:t>as</a:t>
            </a:r>
            <a:r>
              <a:rPr lang="en-US" dirty="0" smtClean="0"/>
              <a:t> </a:t>
            </a:r>
            <a:r>
              <a:rPr lang="en-US" dirty="0"/>
              <a:t>(born 16 August 1964) is a </a:t>
            </a:r>
            <a:r>
              <a:rPr lang="lt-LT" dirty="0" smtClean="0"/>
              <a:t>Lithuanian</a:t>
            </a:r>
            <a:r>
              <a:rPr lang="en-US" dirty="0" smtClean="0"/>
              <a:t> </a:t>
            </a:r>
            <a:r>
              <a:rPr lang="lt-LT" dirty="0" smtClean="0"/>
              <a:t>film director</a:t>
            </a:r>
            <a:r>
              <a:rPr lang="en-US" dirty="0" smtClean="0"/>
              <a:t>. </a:t>
            </a:r>
            <a:r>
              <a:rPr lang="en-US" dirty="0"/>
              <a:t>One of the most prominent Lithuanian film directors internationally from the late 20th century.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0576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080120"/>
          </a:xfrm>
        </p:spPr>
        <p:txBody>
          <a:bodyPr>
            <a:normAutofit/>
          </a:bodyPr>
          <a:lstStyle/>
          <a:p>
            <a:r>
              <a:rPr lang="lt-LT" dirty="0" smtClean="0"/>
              <a:t>Awards: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040361"/>
          </a:xfrm>
        </p:spPr>
        <p:txBody>
          <a:bodyPr>
            <a:normAutofit fontScale="77500" lnSpcReduction="20000"/>
          </a:bodyPr>
          <a:lstStyle/>
          <a:p>
            <a:endParaRPr lang="lt-LT" dirty="0"/>
          </a:p>
          <a:p>
            <a:r>
              <a:rPr lang="lt-LT" dirty="0"/>
              <a:t>    Audience Award in International Documentary Film Festival Amsterdam, 1990 for "Praėjusios dienos atminimui"</a:t>
            </a:r>
          </a:p>
          <a:p>
            <a:r>
              <a:rPr lang="lt-LT" dirty="0"/>
              <a:t>    FIPRESCI Prize - Honorable Mention and Prize of the Ecumenical Jury - Special Mention in Berlin International Film Festival, 1992 for </a:t>
            </a:r>
            <a:r>
              <a:rPr lang="lt-LT" dirty="0" smtClean="0"/>
              <a:t>„Three days"</a:t>
            </a:r>
            <a:endParaRPr lang="lt-LT" dirty="0"/>
          </a:p>
          <a:p>
            <a:r>
              <a:rPr lang="lt-LT" dirty="0"/>
              <a:t>    FIPRESCI Prize in Viennale, 1995 for "Koridorius"</a:t>
            </a:r>
          </a:p>
          <a:p>
            <a:r>
              <a:rPr lang="lt-LT" dirty="0"/>
              <a:t>    C.I.C.A.E. Award in Torino International Festival of Young Cinema, 1995 for "Koridorius"</a:t>
            </a:r>
          </a:p>
          <a:p>
            <a:r>
              <a:rPr lang="lt-LT" dirty="0"/>
              <a:t>    'CinemAvvenire' Award (Best Film on the Relationship Man-Nature) in Venice Film Festival, 2000 for "Freedom"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7328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Filmography: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endParaRPr lang="lt-LT" dirty="0"/>
          </a:p>
          <a:p>
            <a:r>
              <a:rPr lang="lt-LT" dirty="0"/>
              <a:t>    Tofolaria (1986)</a:t>
            </a:r>
          </a:p>
          <a:p>
            <a:r>
              <a:rPr lang="lt-LT" dirty="0"/>
              <a:t>    Praėjusios dienos atminimui (1990)</a:t>
            </a:r>
          </a:p>
          <a:p>
            <a:r>
              <a:rPr lang="lt-LT" dirty="0"/>
              <a:t>    </a:t>
            </a:r>
            <a:r>
              <a:rPr lang="lt-LT" dirty="0" smtClean="0"/>
              <a:t>Three days (</a:t>
            </a:r>
            <a:r>
              <a:rPr lang="lt-LT" dirty="0"/>
              <a:t>1991)</a:t>
            </a:r>
          </a:p>
          <a:p>
            <a:r>
              <a:rPr lang="lt-LT" dirty="0"/>
              <a:t>    Koridorius (1994)</a:t>
            </a:r>
          </a:p>
          <a:p>
            <a:r>
              <a:rPr lang="lt-LT" dirty="0"/>
              <a:t>    Few of Us (1996)</a:t>
            </a:r>
          </a:p>
          <a:p>
            <a:r>
              <a:rPr lang="lt-LT" dirty="0"/>
              <a:t>    A Casa (1997)</a:t>
            </a:r>
          </a:p>
          <a:p>
            <a:r>
              <a:rPr lang="lt-LT" dirty="0"/>
              <a:t>    Freedom (2000)</a:t>
            </a:r>
          </a:p>
          <a:p>
            <a:r>
              <a:rPr lang="lt-LT" dirty="0"/>
              <a:t>    Visions of Europe (2004)</a:t>
            </a:r>
          </a:p>
          <a:p>
            <a:r>
              <a:rPr lang="lt-LT" dirty="0"/>
              <a:t>    Seven Invisible Men (2005)</a:t>
            </a:r>
          </a:p>
          <a:p>
            <a:r>
              <a:rPr lang="lt-LT" dirty="0"/>
              <a:t>    Eastern Drift (2010)</a:t>
            </a:r>
          </a:p>
          <a:p>
            <a:endParaRPr lang="lt-LT" dirty="0"/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345" y="1700808"/>
            <a:ext cx="3558111" cy="4638080"/>
          </a:xfrm>
        </p:spPr>
      </p:pic>
    </p:spTree>
    <p:extLst>
      <p:ext uri="{BB962C8B-B14F-4D97-AF65-F5344CB8AC3E}">
        <p14:creationId xmlns:p14="http://schemas.microsoft.com/office/powerpoint/2010/main" val="175768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Lithuanian film </a:t>
            </a:r>
            <a:r>
              <a:rPr lang="lt-LT" dirty="0" smtClean="0"/>
              <a:t>director:</a:t>
            </a:r>
            <a:endParaRPr lang="lt-L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924945"/>
            <a:ext cx="6192688" cy="3528392"/>
          </a:xfrm>
        </p:spPr>
      </p:pic>
    </p:spTree>
    <p:extLst>
      <p:ext uri="{BB962C8B-B14F-4D97-AF65-F5344CB8AC3E}">
        <p14:creationId xmlns:p14="http://schemas.microsoft.com/office/powerpoint/2010/main" val="389930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Lithuanian film director, one of the most outstanding representatives of cinematographers. </a:t>
            </a:r>
            <a:r>
              <a:rPr lang="en-US" sz="2400" i="1" dirty="0"/>
              <a:t>His contacts with cinema began in 1985 with the TV serial “Sixteen-years-olds” </a:t>
            </a:r>
            <a:r>
              <a:rPr lang="lt-LT" sz="2400" i="1" dirty="0" smtClean="0"/>
              <a:t>,</a:t>
            </a:r>
            <a:r>
              <a:rPr lang="en-US" sz="2400" i="1" dirty="0" smtClean="0"/>
              <a:t>where Ba</a:t>
            </a:r>
            <a:r>
              <a:rPr lang="lt-LT" sz="2400" i="1" dirty="0" smtClean="0"/>
              <a:t>r</a:t>
            </a:r>
            <a:r>
              <a:rPr lang="en-US" sz="2400" i="1" dirty="0" smtClean="0"/>
              <a:t>t</a:t>
            </a:r>
            <a:r>
              <a:rPr lang="lt-LT" sz="2400" i="1" dirty="0" smtClean="0"/>
              <a:t>a</a:t>
            </a:r>
            <a:r>
              <a:rPr lang="en-US" sz="2400" i="1" dirty="0" smtClean="0"/>
              <a:t>s </a:t>
            </a:r>
            <a:r>
              <a:rPr lang="en-US" sz="2400" i="1" dirty="0"/>
              <a:t>played one of the main roles. He is a graduate of the Moscow Film School </a:t>
            </a:r>
            <a:r>
              <a:rPr lang="lt-LT" sz="2400" i="1" dirty="0" smtClean="0"/>
              <a:t>.</a:t>
            </a:r>
            <a:r>
              <a:rPr lang="en-US" sz="2400" i="1" dirty="0" smtClean="0"/>
              <a:t>He </a:t>
            </a:r>
            <a:r>
              <a:rPr lang="en-US" sz="2400" i="1" dirty="0"/>
              <a:t>made his directorial debut with his diploma film, the short documentary “</a:t>
            </a:r>
            <a:r>
              <a:rPr lang="en-US" sz="2400" i="1" dirty="0" smtClean="0"/>
              <a:t>T</a:t>
            </a:r>
            <a:r>
              <a:rPr lang="lt-LT" sz="2400" i="1" dirty="0" smtClean="0"/>
              <a:t>o</a:t>
            </a:r>
            <a:r>
              <a:rPr lang="en-US" sz="2400" i="1" dirty="0" smtClean="0"/>
              <a:t>f</a:t>
            </a:r>
            <a:r>
              <a:rPr lang="lt-LT" sz="2400" i="1" dirty="0" smtClean="0"/>
              <a:t>o</a:t>
            </a:r>
            <a:r>
              <a:rPr lang="en-US" sz="2400" i="1" dirty="0" smtClean="0"/>
              <a:t>la</a:t>
            </a:r>
            <a:r>
              <a:rPr lang="lt-LT" sz="2400" i="1" dirty="0" smtClean="0"/>
              <a:t>r</a:t>
            </a:r>
            <a:r>
              <a:rPr lang="lt-LT" sz="2400" i="1" dirty="0"/>
              <a:t>i</a:t>
            </a:r>
            <a:r>
              <a:rPr lang="en-US" sz="2400" i="1" dirty="0" smtClean="0"/>
              <a:t>a</a:t>
            </a:r>
            <a:r>
              <a:rPr lang="en-US" sz="2400" i="1" dirty="0"/>
              <a:t>” and mediocre-length film (which called spectators’ attention</a:t>
            </a:r>
            <a:r>
              <a:rPr lang="en-US" sz="2400" i="1" dirty="0" smtClean="0"/>
              <a:t>)</a:t>
            </a:r>
            <a:endParaRPr lang="lt-LT" sz="2400" dirty="0"/>
          </a:p>
        </p:txBody>
      </p:sp>
      <p:pic>
        <p:nvPicPr>
          <p:cNvPr id="8" name="Turinio vietos rezervavimo ženklas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852936"/>
            <a:ext cx="6696744" cy="3717032"/>
          </a:xfrm>
        </p:spPr>
      </p:pic>
    </p:spTree>
    <p:extLst>
      <p:ext uri="{BB962C8B-B14F-4D97-AF65-F5344CB8AC3E}">
        <p14:creationId xmlns:p14="http://schemas.microsoft.com/office/powerpoint/2010/main" val="344801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2936"/>
            <a:ext cx="7315200" cy="1872208"/>
          </a:xfrm>
        </p:spPr>
        <p:txBody>
          <a:bodyPr/>
          <a:lstStyle/>
          <a:p>
            <a:r>
              <a:rPr lang="en-US" dirty="0" smtClean="0"/>
              <a:t>Thank</a:t>
            </a:r>
            <a:r>
              <a:rPr lang="lt-LT" dirty="0" smtClean="0"/>
              <a:t>s</a:t>
            </a:r>
            <a:r>
              <a:rPr lang="en-US" dirty="0" smtClean="0"/>
              <a:t> </a:t>
            </a:r>
            <a:r>
              <a:rPr lang="en-US" dirty="0"/>
              <a:t>you for your </a:t>
            </a:r>
            <a:r>
              <a:rPr lang="en-US" dirty="0" smtClean="0"/>
              <a:t>attention</a:t>
            </a:r>
            <a:r>
              <a:rPr lang="lt-LT" dirty="0" smtClean="0"/>
              <a:t> </a:t>
            </a:r>
            <a:r>
              <a:rPr lang="lt-LT" dirty="0" smtClean="0">
                <a:sym typeface="Wingdings" panose="05000000000000000000" pitchFamily="2" charset="2"/>
              </a:rPr>
              <a:t>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42362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59</TotalTime>
  <Words>293</Words>
  <Application>Microsoft Office PowerPoint</Application>
  <PresentationFormat>Demonstracija ekrane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Perspective</vt:lpstr>
      <vt:lpstr>Sharunas Bartas</vt:lpstr>
      <vt:lpstr>Some facts about him</vt:lpstr>
      <vt:lpstr>Awards:</vt:lpstr>
      <vt:lpstr>Filmography:</vt:lpstr>
      <vt:lpstr>Lithuanian film director:</vt:lpstr>
      <vt:lpstr>Lithuanian film director, one of the most outstanding representatives of cinematographers. His contacts with cinema began in 1985 with the TV serial “Sixteen-years-olds” ,where Bartas played one of the main roles. He is a graduate of the Moscow Film School .He made his directorial debut with his diploma film, the short documentary “Tofolaria” and mediocre-length film (which called spectators’ attention)</vt:lpstr>
      <vt:lpstr>Thanks you for your attention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Sharunas Bartas</dc:title>
  <dc:creator>Monika</dc:creator>
  <cp:lastModifiedBy>Mokinys</cp:lastModifiedBy>
  <cp:revision>7</cp:revision>
  <dcterms:created xsi:type="dcterms:W3CDTF">2015-02-24T18:40:34Z</dcterms:created>
  <dcterms:modified xsi:type="dcterms:W3CDTF">2015-02-25T12:22:01Z</dcterms:modified>
</cp:coreProperties>
</file>