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80" y="1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2B069-904A-5547-B00C-4716FA867BB4}" type="datetimeFigureOut">
              <a:rPr lang="fr-FR" smtClean="0"/>
              <a:t>11/01/15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C0AEF-F730-364B-97F2-CA3E2F0B05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5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stop on the </a:t>
            </a:r>
            <a:r>
              <a:rPr lang="fr-FR" dirty="0" err="1" smtClean="0"/>
              <a:t>terms</a:t>
            </a:r>
            <a:r>
              <a:rPr lang="fr-FR" dirty="0" smtClean="0"/>
              <a:t>:</a:t>
            </a:r>
          </a:p>
          <a:p>
            <a:r>
              <a:rPr lang="fr-FR" dirty="0" smtClean="0"/>
              <a:t>« National Union »: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are the </a:t>
            </a:r>
            <a:r>
              <a:rPr lang="fr-FR" baseline="0" dirty="0" err="1" smtClean="0"/>
              <a:t>words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by the </a:t>
            </a:r>
            <a:r>
              <a:rPr lang="fr-FR" baseline="0" dirty="0" err="1" smtClean="0"/>
              <a:t>President</a:t>
            </a:r>
            <a:r>
              <a:rPr lang="fr-FR" baseline="0" dirty="0" smtClean="0"/>
              <a:t> François Holland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kill</a:t>
            </a:r>
            <a:r>
              <a:rPr lang="fr-FR" baseline="0" dirty="0" smtClean="0"/>
              <a:t> of 12 people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Charlie Hebdo last </a:t>
            </a:r>
            <a:r>
              <a:rPr lang="fr-FR" baseline="0" dirty="0" err="1" smtClean="0"/>
              <a:t>week</a:t>
            </a:r>
            <a:r>
              <a:rPr lang="fr-FR" baseline="0" dirty="0" smtClean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C0AEF-F730-364B-97F2-CA3E2F0B05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2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22419" y="3124200"/>
            <a:ext cx="6664381" cy="1914144"/>
          </a:xfrm>
        </p:spPr>
        <p:txBody>
          <a:bodyPr/>
          <a:lstStyle/>
          <a:p>
            <a:r>
              <a:rPr lang="fr-FR" dirty="0"/>
              <a:t>The French </a:t>
            </a:r>
            <a:r>
              <a:rPr lang="fr-FR" dirty="0" err="1"/>
              <a:t>R</a:t>
            </a:r>
            <a:r>
              <a:rPr lang="fr-FR" dirty="0" err="1" smtClean="0"/>
              <a:t>evolution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0477" y="5056632"/>
            <a:ext cx="7056323" cy="117408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The </a:t>
            </a:r>
            <a:r>
              <a:rPr lang="fr-FR" dirty="0" smtClean="0"/>
              <a:t>important </a:t>
            </a:r>
            <a:r>
              <a:rPr lang="fr-FR" dirty="0"/>
              <a:t>dates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The </a:t>
            </a:r>
            <a:r>
              <a:rPr lang="fr-FR" dirty="0" smtClean="0"/>
              <a:t>Constitution 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The </a:t>
            </a:r>
            <a:r>
              <a:rPr lang="fr-FR" dirty="0" err="1"/>
              <a:t>S</a:t>
            </a:r>
            <a:r>
              <a:rPr lang="fr-FR" dirty="0" err="1" smtClean="0"/>
              <a:t>tatement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/>
              <a:t>declaration</a:t>
            </a:r>
            <a:r>
              <a:rPr lang="fr-FR" dirty="0"/>
              <a:t>) of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</a:t>
            </a:r>
            <a:r>
              <a:rPr lang="fr-FR" dirty="0" err="1" smtClean="0"/>
              <a:t>ights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smtClean="0"/>
              <a:t>of the Citizen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406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important dates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May </a:t>
            </a:r>
            <a:r>
              <a:rPr lang="fr-FR" dirty="0"/>
              <a:t>5th, 1789: the G</a:t>
            </a:r>
            <a:r>
              <a:rPr lang="fr-FR" dirty="0" smtClean="0"/>
              <a:t>eneral </a:t>
            </a:r>
            <a:r>
              <a:rPr lang="fr-FR" dirty="0"/>
              <a:t>States open in Versailles </a:t>
            </a:r>
            <a:endParaRPr lang="fr-FR" dirty="0" smtClean="0"/>
          </a:p>
          <a:p>
            <a:r>
              <a:rPr lang="fr-FR" dirty="0" err="1" smtClean="0"/>
              <a:t>June</a:t>
            </a:r>
            <a:r>
              <a:rPr lang="fr-FR" dirty="0" smtClean="0"/>
              <a:t> </a:t>
            </a:r>
            <a:r>
              <a:rPr lang="fr-FR" dirty="0" smtClean="0"/>
              <a:t>17th, </a:t>
            </a:r>
            <a:r>
              <a:rPr lang="fr-FR" dirty="0"/>
              <a:t>1789: the National </a:t>
            </a:r>
            <a:r>
              <a:rPr lang="fr-FR" dirty="0" err="1"/>
              <a:t>Assembly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June</a:t>
            </a:r>
            <a:r>
              <a:rPr lang="fr-FR" dirty="0" smtClean="0"/>
              <a:t> </a:t>
            </a:r>
            <a:r>
              <a:rPr lang="fr-FR" dirty="0"/>
              <a:t>20th, 1789: the </a:t>
            </a:r>
            <a:r>
              <a:rPr lang="fr-FR" dirty="0" smtClean="0"/>
              <a:t>« jeux de paume »</a:t>
            </a:r>
            <a:endParaRPr lang="fr-FR" dirty="0" smtClean="0"/>
          </a:p>
          <a:p>
            <a:r>
              <a:rPr lang="fr-FR" dirty="0" smtClean="0"/>
              <a:t>July </a:t>
            </a:r>
            <a:r>
              <a:rPr lang="fr-FR" dirty="0"/>
              <a:t>9th, 1789: the </a:t>
            </a:r>
            <a:r>
              <a:rPr lang="fr-FR" dirty="0" smtClean="0"/>
              <a:t>National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r>
              <a:rPr lang="fr-FR" dirty="0" err="1" smtClean="0"/>
              <a:t>becomes</a:t>
            </a:r>
            <a:r>
              <a:rPr lang="fr-FR" dirty="0" smtClean="0"/>
              <a:t> constituent </a:t>
            </a:r>
          </a:p>
          <a:p>
            <a:r>
              <a:rPr lang="fr-FR" dirty="0" smtClean="0"/>
              <a:t>July </a:t>
            </a:r>
            <a:r>
              <a:rPr lang="fr-FR" dirty="0"/>
              <a:t>14th, 1789: </a:t>
            </a:r>
            <a:r>
              <a:rPr lang="fr-FR" dirty="0" err="1"/>
              <a:t>storming</a:t>
            </a:r>
            <a:r>
              <a:rPr lang="fr-FR" dirty="0"/>
              <a:t> of the Bastille: prison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 smtClean="0"/>
              <a:t>represented</a:t>
            </a:r>
            <a:r>
              <a:rPr lang="fr-FR" dirty="0" smtClean="0"/>
              <a:t> </a:t>
            </a:r>
            <a:r>
              <a:rPr lang="fr-FR" dirty="0" err="1" smtClean="0"/>
              <a:t>absolutism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August </a:t>
            </a:r>
            <a:r>
              <a:rPr lang="fr-FR" dirty="0"/>
              <a:t>11th, 1789: civil and fiscal </a:t>
            </a:r>
            <a:r>
              <a:rPr lang="fr-FR" dirty="0" err="1"/>
              <a:t>decree</a:t>
            </a:r>
            <a:r>
              <a:rPr lang="fr-FR" dirty="0"/>
              <a:t> of </a:t>
            </a:r>
            <a:r>
              <a:rPr lang="fr-FR" dirty="0" err="1" smtClean="0"/>
              <a:t>legality</a:t>
            </a:r>
            <a:r>
              <a:rPr lang="fr-FR" dirty="0" smtClean="0"/>
              <a:t> </a:t>
            </a:r>
          </a:p>
          <a:p>
            <a:r>
              <a:rPr lang="fr-FR" dirty="0" smtClean="0"/>
              <a:t>August </a:t>
            </a:r>
            <a:r>
              <a:rPr lang="fr-FR" dirty="0"/>
              <a:t>26th, 1789: </a:t>
            </a:r>
            <a:r>
              <a:rPr lang="fr-FR" dirty="0" err="1" smtClean="0"/>
              <a:t>statement</a:t>
            </a:r>
            <a:r>
              <a:rPr lang="fr-FR" dirty="0" smtClean="0"/>
              <a:t> (</a:t>
            </a:r>
            <a:r>
              <a:rPr lang="fr-FR" dirty="0" err="1"/>
              <a:t>declaration</a:t>
            </a:r>
            <a:r>
              <a:rPr lang="fr-FR" dirty="0"/>
              <a:t>) of the </a:t>
            </a:r>
            <a:r>
              <a:rPr lang="fr-FR" dirty="0" err="1"/>
              <a:t>human</a:t>
            </a:r>
            <a:r>
              <a:rPr lang="fr-FR" dirty="0"/>
              <a:t> right and the </a:t>
            </a:r>
            <a:r>
              <a:rPr lang="fr-FR" dirty="0" err="1" smtClean="0"/>
              <a:t>citizen</a:t>
            </a:r>
            <a:endParaRPr lang="fr-FR" dirty="0" smtClean="0"/>
          </a:p>
          <a:p>
            <a:r>
              <a:rPr lang="fr-FR" dirty="0" err="1" smtClean="0"/>
              <a:t>September</a:t>
            </a:r>
            <a:r>
              <a:rPr lang="fr-FR" dirty="0" smtClean="0"/>
              <a:t> </a:t>
            </a:r>
            <a:r>
              <a:rPr lang="fr-FR" dirty="0"/>
              <a:t>3rd, 1790: 1st French </a:t>
            </a:r>
            <a:r>
              <a:rPr lang="fr-FR" dirty="0" smtClean="0"/>
              <a:t>Constitution</a:t>
            </a:r>
            <a:endParaRPr lang="fr-FR" dirty="0"/>
          </a:p>
          <a:p>
            <a:r>
              <a:rPr lang="fr-FR" dirty="0" err="1" smtClean="0"/>
              <a:t>September</a:t>
            </a:r>
            <a:r>
              <a:rPr lang="fr-FR" dirty="0"/>
              <a:t>, 1792: 1st </a:t>
            </a:r>
            <a:r>
              <a:rPr lang="fr-FR" dirty="0" err="1"/>
              <a:t>R</a:t>
            </a:r>
            <a:r>
              <a:rPr lang="fr-FR" dirty="0" err="1" smtClean="0"/>
              <a:t>epublic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82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constitution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The constitution </a:t>
            </a:r>
            <a:r>
              <a:rPr lang="fr-FR" dirty="0" err="1"/>
              <a:t>fundamental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fixes the </a:t>
            </a:r>
            <a:r>
              <a:rPr lang="fr-FR" dirty="0" err="1"/>
              <a:t>organization</a:t>
            </a:r>
            <a:r>
              <a:rPr lang="fr-FR" dirty="0"/>
              <a:t> of the </a:t>
            </a:r>
            <a:r>
              <a:rPr lang="fr-FR" dirty="0" err="1"/>
              <a:t>powers</a:t>
            </a:r>
            <a:r>
              <a:rPr lang="fr-FR" dirty="0"/>
              <a:t> of </a:t>
            </a:r>
            <a:r>
              <a:rPr lang="fr-FR" dirty="0" smtClean="0"/>
              <a:t>the State and </a:t>
            </a:r>
            <a:r>
              <a:rPr lang="fr-FR" dirty="0"/>
              <a:t>the </a:t>
            </a:r>
            <a:r>
              <a:rPr lang="fr-FR" dirty="0" err="1"/>
              <a:t>sovereignty</a:t>
            </a:r>
            <a:r>
              <a:rPr lang="fr-FR" dirty="0"/>
              <a:t> of the </a:t>
            </a:r>
            <a:r>
              <a:rPr lang="fr-FR" dirty="0" smtClean="0"/>
              <a:t>nation.</a:t>
            </a:r>
          </a:p>
          <a:p>
            <a:r>
              <a:rPr lang="fr-FR" dirty="0" err="1"/>
              <a:t>June</a:t>
            </a:r>
            <a:r>
              <a:rPr lang="fr-FR" dirty="0"/>
              <a:t> 20th, 1789 </a:t>
            </a:r>
            <a:r>
              <a:rPr lang="fr-FR" dirty="0" smtClean="0"/>
              <a:t>: </a:t>
            </a:r>
            <a:r>
              <a:rPr lang="fr-FR" dirty="0" smtClean="0"/>
              <a:t>The King </a:t>
            </a:r>
            <a:r>
              <a:rPr lang="fr-FR" dirty="0" err="1"/>
              <a:t>forbids</a:t>
            </a:r>
            <a:r>
              <a:rPr lang="fr-FR" dirty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the </a:t>
            </a:r>
            <a:r>
              <a:rPr lang="fr-FR" dirty="0"/>
              <a:t>room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/>
              <a:t>G</a:t>
            </a:r>
            <a:r>
              <a:rPr lang="fr-FR" dirty="0" smtClean="0"/>
              <a:t>eneral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held</a:t>
            </a:r>
            <a:r>
              <a:rPr lang="fr-FR" dirty="0" smtClean="0"/>
              <a:t>. </a:t>
            </a:r>
            <a:r>
              <a:rPr lang="fr-FR" dirty="0"/>
              <a:t>The </a:t>
            </a:r>
            <a:r>
              <a:rPr lang="fr-FR" dirty="0" err="1"/>
              <a:t>representatives</a:t>
            </a:r>
            <a:r>
              <a:rPr lang="fr-FR" dirty="0"/>
              <a:t> of the </a:t>
            </a:r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Estate</a:t>
            </a:r>
            <a:r>
              <a:rPr lang="fr-FR" dirty="0"/>
              <a:t> </a:t>
            </a:r>
            <a:r>
              <a:rPr lang="fr-FR" dirty="0" smtClean="0"/>
              <a:t>met </a:t>
            </a:r>
            <a:r>
              <a:rPr lang="fr-FR" dirty="0" err="1"/>
              <a:t>then</a:t>
            </a:r>
            <a:r>
              <a:rPr lang="fr-FR" dirty="0"/>
              <a:t> in a gymnasium </a:t>
            </a:r>
            <a:r>
              <a:rPr lang="fr-FR" dirty="0" err="1"/>
              <a:t>intended</a:t>
            </a:r>
            <a:r>
              <a:rPr lang="fr-FR" dirty="0"/>
              <a:t> for the </a:t>
            </a:r>
            <a:r>
              <a:rPr lang="fr-FR" dirty="0" smtClean="0"/>
              <a:t>« jeux de paume », a sport </a:t>
            </a:r>
            <a:r>
              <a:rPr lang="fr-FR" dirty="0" err="1" smtClean="0"/>
              <a:t>played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time. </a:t>
            </a:r>
            <a:r>
              <a:rPr lang="fr-FR" dirty="0" err="1"/>
              <a:t>They</a:t>
            </a:r>
            <a:r>
              <a:rPr lang="fr-FR" dirty="0"/>
              <a:t> made a </a:t>
            </a:r>
            <a:r>
              <a:rPr lang="fr-FR" dirty="0" err="1"/>
              <a:t>commitment</a:t>
            </a:r>
            <a:r>
              <a:rPr lang="fr-FR" dirty="0"/>
              <a:t> </a:t>
            </a:r>
            <a:r>
              <a:rPr lang="fr-FR" dirty="0" smtClean="0"/>
              <a:t>not to part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/>
              <a:t>having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</a:t>
            </a:r>
            <a:r>
              <a:rPr lang="fr-FR" dirty="0" smtClean="0"/>
              <a:t>France </a:t>
            </a:r>
            <a:r>
              <a:rPr lang="fr-FR" dirty="0"/>
              <a:t>a C</a:t>
            </a:r>
            <a:r>
              <a:rPr lang="fr-FR" dirty="0" smtClean="0"/>
              <a:t>onstitution.</a:t>
            </a:r>
          </a:p>
          <a:p>
            <a:r>
              <a:rPr lang="fr-FR" dirty="0"/>
              <a:t>The French people </a:t>
            </a:r>
            <a:r>
              <a:rPr lang="fr-FR" dirty="0" err="1"/>
              <a:t>solemnly</a:t>
            </a:r>
            <a:r>
              <a:rPr lang="fr-FR" dirty="0"/>
              <a:t> </a:t>
            </a:r>
            <a:r>
              <a:rPr lang="fr-FR" dirty="0" err="1"/>
              <a:t>proclaimed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b="1" dirty="0" smtClean="0"/>
              <a:t> </a:t>
            </a:r>
            <a:r>
              <a:rPr lang="fr-FR" dirty="0" err="1" smtClean="0"/>
              <a:t>attachment</a:t>
            </a:r>
            <a:r>
              <a:rPr lang="fr-FR" dirty="0" smtClean="0"/>
              <a:t> </a:t>
            </a:r>
            <a:r>
              <a:rPr lang="fr-FR" dirty="0"/>
              <a:t>to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and to </a:t>
            </a:r>
            <a:r>
              <a:rPr lang="fr-FR" dirty="0" smtClean="0"/>
              <a:t>the </a:t>
            </a:r>
            <a:r>
              <a:rPr lang="fr-FR" dirty="0" err="1" smtClean="0"/>
              <a:t>principles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smtClean="0"/>
              <a:t>national </a:t>
            </a:r>
            <a:r>
              <a:rPr lang="fr-FR" dirty="0" err="1"/>
              <a:t>sovereignty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 smtClean="0"/>
              <a:t>defined</a:t>
            </a:r>
            <a:r>
              <a:rPr lang="fr-FR" dirty="0" smtClean="0"/>
              <a:t> </a:t>
            </a:r>
            <a:r>
              <a:rPr lang="fr-FR" dirty="0"/>
              <a:t>by the </a:t>
            </a:r>
            <a:r>
              <a:rPr lang="fr-FR" dirty="0" err="1" smtClean="0"/>
              <a:t>Declaration</a:t>
            </a:r>
            <a:r>
              <a:rPr lang="fr-FR" dirty="0" smtClean="0"/>
              <a:t> </a:t>
            </a:r>
            <a:r>
              <a:rPr lang="fr-FR" dirty="0"/>
              <a:t>of 1789, </a:t>
            </a:r>
            <a:r>
              <a:rPr lang="fr-FR" dirty="0" err="1"/>
              <a:t>confirmed</a:t>
            </a:r>
            <a:r>
              <a:rPr lang="fr-FR" dirty="0"/>
              <a:t> and </a:t>
            </a:r>
            <a:r>
              <a:rPr lang="fr-FR" dirty="0" err="1"/>
              <a:t>completed</a:t>
            </a:r>
            <a:r>
              <a:rPr lang="fr-FR" dirty="0"/>
              <a:t> by the introduction of the Constitution of 1946, as </a:t>
            </a:r>
            <a:r>
              <a:rPr lang="fr-FR" dirty="0" err="1"/>
              <a:t>well</a:t>
            </a:r>
            <a:r>
              <a:rPr lang="fr-FR" dirty="0"/>
              <a:t> as in </a:t>
            </a:r>
            <a:r>
              <a:rPr lang="fr-FR" dirty="0" err="1"/>
              <a:t>rights</a:t>
            </a:r>
            <a:r>
              <a:rPr lang="fr-FR" dirty="0"/>
              <a:t> and </a:t>
            </a:r>
            <a:r>
              <a:rPr lang="fr-FR" dirty="0" err="1"/>
              <a:t>duties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in the Charter of the </a:t>
            </a:r>
            <a:r>
              <a:rPr lang="fr-FR" dirty="0" err="1"/>
              <a:t>environment</a:t>
            </a:r>
            <a:r>
              <a:rPr lang="fr-FR" dirty="0"/>
              <a:t> of 20.</a:t>
            </a:r>
          </a:p>
        </p:txBody>
      </p:sp>
    </p:spTree>
    <p:extLst>
      <p:ext uri="{BB962C8B-B14F-4D97-AF65-F5344CB8AC3E}">
        <p14:creationId xmlns:p14="http://schemas.microsoft.com/office/powerpoint/2010/main" val="85226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5631" cy="341017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85" y="0"/>
            <a:ext cx="5392614" cy="35591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15" y="3559125"/>
            <a:ext cx="4443047" cy="313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 a </a:t>
            </a:r>
            <a:r>
              <a:rPr lang="fr-FR" dirty="0" err="1" smtClean="0"/>
              <a:t>consequence</a:t>
            </a:r>
            <a:r>
              <a:rPr lang="fr-FR" dirty="0" smtClean="0"/>
              <a:t>, </a:t>
            </a:r>
            <a:r>
              <a:rPr lang="fr-FR" dirty="0"/>
              <a:t>the National </a:t>
            </a:r>
            <a:r>
              <a:rPr lang="fr-FR" dirty="0" err="1"/>
              <a:t>Assembly</a:t>
            </a:r>
            <a:r>
              <a:rPr lang="fr-FR" dirty="0"/>
              <a:t> </a:t>
            </a:r>
            <a:r>
              <a:rPr lang="fr-FR" dirty="0" err="1"/>
              <a:t>recognizes</a:t>
            </a:r>
            <a:r>
              <a:rPr lang="fr-FR" dirty="0"/>
              <a:t> and </a:t>
            </a:r>
            <a:r>
              <a:rPr lang="fr-FR" dirty="0" err="1"/>
              <a:t>declares</a:t>
            </a:r>
            <a:r>
              <a:rPr lang="fr-FR" dirty="0"/>
              <a:t>, in </a:t>
            </a:r>
            <a:r>
              <a:rPr lang="fr-FR" dirty="0" smtClean="0"/>
              <a:t>the </a:t>
            </a:r>
            <a:r>
              <a:rPr lang="fr-FR" dirty="0" err="1" smtClean="0"/>
              <a:t>presence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under</a:t>
            </a:r>
            <a:r>
              <a:rPr lang="fr-FR" dirty="0"/>
              <a:t> the </a:t>
            </a:r>
            <a:r>
              <a:rPr lang="fr-FR" dirty="0" err="1"/>
              <a:t>aegis</a:t>
            </a:r>
            <a:r>
              <a:rPr lang="fr-FR" dirty="0"/>
              <a:t> of the </a:t>
            </a:r>
            <a:r>
              <a:rPr lang="fr-FR" dirty="0" err="1"/>
              <a:t>supreme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, the </a:t>
            </a:r>
            <a:r>
              <a:rPr lang="fr-FR" dirty="0" err="1"/>
              <a:t>rights</a:t>
            </a:r>
            <a:r>
              <a:rPr lang="fr-FR" dirty="0"/>
              <a:t> of </a:t>
            </a:r>
            <a:r>
              <a:rPr lang="fr-FR" dirty="0" smtClean="0"/>
              <a:t>men and of </a:t>
            </a:r>
            <a:r>
              <a:rPr lang="fr-FR" dirty="0" err="1" smtClean="0"/>
              <a:t>citizens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bill of </a:t>
            </a:r>
            <a:r>
              <a:rPr lang="fr-FR" dirty="0" err="1"/>
              <a:t>rights</a:t>
            </a:r>
            <a:r>
              <a:rPr lang="fr-FR" dirty="0"/>
              <a:t> and the </a:t>
            </a:r>
            <a:r>
              <a:rPr lang="fr-FR" dirty="0" err="1" smtClean="0"/>
              <a:t>citizen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031" y="3040674"/>
            <a:ext cx="2866292" cy="35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articles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Art. 1st. </a:t>
            </a:r>
            <a:r>
              <a:rPr lang="fr-FR" dirty="0" smtClean="0"/>
              <a:t>People are </a:t>
            </a:r>
            <a:r>
              <a:rPr lang="fr-FR" dirty="0" err="1"/>
              <a:t>born</a:t>
            </a:r>
            <a:r>
              <a:rPr lang="fr-FR" dirty="0"/>
              <a:t> and </a:t>
            </a:r>
            <a:r>
              <a:rPr lang="fr-FR" dirty="0" err="1"/>
              <a:t>remain</a:t>
            </a:r>
            <a:r>
              <a:rPr lang="fr-FR" dirty="0"/>
              <a:t> free and </a:t>
            </a:r>
            <a:r>
              <a:rPr lang="fr-FR" dirty="0" err="1"/>
              <a:t>equal</a:t>
            </a:r>
            <a:r>
              <a:rPr lang="fr-FR" dirty="0"/>
              <a:t>. </a:t>
            </a:r>
            <a:r>
              <a:rPr lang="fr-FR" dirty="0"/>
              <a:t>S</a:t>
            </a:r>
            <a:r>
              <a:rPr lang="fr-FR" dirty="0" smtClean="0"/>
              <a:t>ocial </a:t>
            </a:r>
            <a:r>
              <a:rPr lang="fr-FR" dirty="0"/>
              <a:t>distinctions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/>
              <a:t>the </a:t>
            </a:r>
            <a:r>
              <a:rPr lang="fr-FR" dirty="0" err="1"/>
              <a:t>common</a:t>
            </a:r>
            <a:r>
              <a:rPr lang="fr-FR" dirty="0"/>
              <a:t> utility.</a:t>
            </a:r>
          </a:p>
          <a:p>
            <a:r>
              <a:rPr lang="fr-FR" dirty="0"/>
              <a:t>Art. 2. The </a:t>
            </a:r>
            <a:r>
              <a:rPr lang="fr-FR" dirty="0" err="1"/>
              <a:t>purpose</a:t>
            </a:r>
            <a:r>
              <a:rPr lang="fr-FR" dirty="0"/>
              <a:t> of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political</a:t>
            </a:r>
            <a:r>
              <a:rPr lang="fr-FR" dirty="0"/>
              <a:t> association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smtClean="0"/>
              <a:t>protection </a:t>
            </a:r>
            <a:r>
              <a:rPr lang="fr-FR" dirty="0"/>
              <a:t>of </a:t>
            </a:r>
            <a:r>
              <a:rPr lang="fr-FR" dirty="0" err="1" smtClean="0"/>
              <a:t>men’s</a:t>
            </a:r>
            <a:r>
              <a:rPr lang="fr-FR" dirty="0" smtClean="0"/>
              <a:t> </a:t>
            </a:r>
            <a:r>
              <a:rPr lang="fr-FR" dirty="0" err="1" smtClean="0"/>
              <a:t>natural</a:t>
            </a:r>
            <a:r>
              <a:rPr lang="fr-FR" dirty="0" smtClean="0"/>
              <a:t> </a:t>
            </a:r>
            <a:r>
              <a:rPr lang="fr-FR" dirty="0"/>
              <a:t>and imprescriptible </a:t>
            </a:r>
            <a:r>
              <a:rPr lang="fr-FR" dirty="0" err="1" smtClean="0"/>
              <a:t>rights</a:t>
            </a:r>
            <a:r>
              <a:rPr lang="fr-FR" dirty="0" smtClean="0"/>
              <a:t>.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</a:t>
            </a:r>
            <a:r>
              <a:rPr lang="fr-FR" dirty="0" smtClean="0"/>
              <a:t>are: </a:t>
            </a:r>
            <a:r>
              <a:rPr lang="fr-FR" dirty="0" err="1" smtClean="0"/>
              <a:t>freedom</a:t>
            </a:r>
            <a:r>
              <a:rPr lang="fr-FR" dirty="0"/>
              <a:t>, </a:t>
            </a:r>
            <a:r>
              <a:rPr lang="fr-FR" dirty="0" err="1" smtClean="0"/>
              <a:t>property</a:t>
            </a:r>
            <a:r>
              <a:rPr lang="fr-FR" dirty="0"/>
              <a:t>, </a:t>
            </a:r>
            <a:r>
              <a:rPr lang="fr-FR" dirty="0" err="1" smtClean="0"/>
              <a:t>safety</a:t>
            </a:r>
            <a:r>
              <a:rPr lang="fr-FR" dirty="0"/>
              <a:t>, and the </a:t>
            </a:r>
            <a:r>
              <a:rPr lang="fr-FR" dirty="0" err="1"/>
              <a:t>resistance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/>
              <a:t>oppression.</a:t>
            </a:r>
          </a:p>
          <a:p>
            <a:r>
              <a:rPr lang="fr-FR" dirty="0"/>
              <a:t>Art. 3.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Sovereignty</a:t>
            </a:r>
            <a:r>
              <a:rPr lang="fr-FR" dirty="0"/>
              <a:t> </a:t>
            </a:r>
            <a:r>
              <a:rPr lang="fr-FR" dirty="0" smtClean="0"/>
              <a:t>lies </a:t>
            </a:r>
            <a:r>
              <a:rPr lang="fr-FR" dirty="0" err="1"/>
              <a:t>essentially</a:t>
            </a:r>
            <a:r>
              <a:rPr lang="fr-FR" dirty="0"/>
              <a:t> in the Nation. No body, no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practice </a:t>
            </a:r>
            <a:r>
              <a:rPr lang="fr-FR" dirty="0" err="1" smtClean="0"/>
              <a:t>authority</a:t>
            </a:r>
            <a:r>
              <a:rPr lang="fr-FR" dirty="0" smtClean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emanate</a:t>
            </a:r>
            <a:r>
              <a:rPr lang="fr-FR" dirty="0" smtClean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smtClean="0"/>
              <a:t>the Nation.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2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legacy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 smtClean="0"/>
              <a:t>legacy</a:t>
            </a:r>
            <a:r>
              <a:rPr lang="fr-FR" dirty="0" smtClean="0"/>
              <a:t> of </a:t>
            </a:r>
            <a:r>
              <a:rPr lang="fr-FR" dirty="0"/>
              <a:t>the </a:t>
            </a:r>
            <a:r>
              <a:rPr lang="fr-FR" dirty="0" err="1" smtClean="0"/>
              <a:t>Declaration</a:t>
            </a:r>
            <a:r>
              <a:rPr lang="fr-FR" dirty="0" smtClean="0"/>
              <a:t> </a:t>
            </a:r>
            <a:r>
              <a:rPr lang="fr-FR" dirty="0"/>
              <a:t>of the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smtClean="0"/>
              <a:t>Men </a:t>
            </a:r>
            <a:r>
              <a:rPr lang="fr-FR" dirty="0"/>
              <a:t>and </a:t>
            </a:r>
            <a:r>
              <a:rPr lang="fr-FR" dirty="0" err="1" smtClean="0"/>
              <a:t>Citizens</a:t>
            </a:r>
            <a:r>
              <a:rPr lang="fr-FR" dirty="0" smtClean="0"/>
              <a:t> are: </a:t>
            </a:r>
            <a:endParaRPr lang="fr-FR" dirty="0"/>
          </a:p>
          <a:p>
            <a:pPr lvl="1"/>
            <a:r>
              <a:rPr lang="fr-FR" dirty="0"/>
              <a:t>The first constitution and all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And, </a:t>
            </a:r>
            <a:r>
              <a:rPr lang="fr-FR" dirty="0" err="1" smtClean="0"/>
              <a:t>lately</a:t>
            </a:r>
            <a:r>
              <a:rPr lang="fr-FR" dirty="0" smtClean="0"/>
              <a:t>, the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3487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Federation</a:t>
            </a:r>
            <a:r>
              <a:rPr lang="fr-FR" dirty="0" smtClean="0"/>
              <a:t> Party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It</a:t>
            </a:r>
            <a:r>
              <a:rPr lang="fr-FR" dirty="0" smtClean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celebrated</a:t>
            </a:r>
            <a:r>
              <a:rPr lang="fr-FR" dirty="0"/>
              <a:t> </a:t>
            </a:r>
            <a:r>
              <a:rPr lang="fr-FR" dirty="0" smtClean="0"/>
              <a:t>in Paris</a:t>
            </a:r>
            <a:r>
              <a:rPr lang="fr-FR" dirty="0"/>
              <a:t>, on July 14th, 1790, </a:t>
            </a:r>
            <a:r>
              <a:rPr lang="fr-FR" dirty="0" smtClean="0"/>
              <a:t>one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storming</a:t>
            </a:r>
            <a:r>
              <a:rPr lang="fr-FR" dirty="0"/>
              <a:t> of the Bastille. In a </a:t>
            </a:r>
            <a:r>
              <a:rPr lang="fr-FR" dirty="0" err="1"/>
              <a:t>climate</a:t>
            </a:r>
            <a:r>
              <a:rPr lang="fr-FR" dirty="0"/>
              <a:t> of national union, </a:t>
            </a:r>
            <a:r>
              <a:rPr lang="fr-FR" dirty="0" smtClean="0"/>
              <a:t>a </a:t>
            </a:r>
            <a:r>
              <a:rPr lang="fr-FR" dirty="0" err="1"/>
              <a:t>big</a:t>
            </a:r>
            <a:r>
              <a:rPr lang="fr-FR" dirty="0"/>
              <a:t> </a:t>
            </a:r>
            <a:r>
              <a:rPr lang="fr-FR" dirty="0" err="1"/>
              <a:t>crowd</a:t>
            </a:r>
            <a:r>
              <a:rPr lang="fr-FR" dirty="0"/>
              <a:t> </a:t>
            </a:r>
            <a:r>
              <a:rPr lang="fr-FR" dirty="0" err="1" smtClean="0"/>
              <a:t>gathered</a:t>
            </a:r>
            <a:r>
              <a:rPr lang="fr-FR" dirty="0" smtClean="0"/>
              <a:t> </a:t>
            </a:r>
            <a:r>
              <a:rPr lang="fr-FR" dirty="0" err="1"/>
              <a:t>around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king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members</a:t>
            </a:r>
            <a:r>
              <a:rPr lang="fr-FR" dirty="0"/>
              <a:t> of </a:t>
            </a:r>
            <a:r>
              <a:rPr lang="fr-FR" dirty="0" err="1" smtClean="0"/>
              <a:t>parliament</a:t>
            </a:r>
            <a:r>
              <a:rPr lang="fr-FR" dirty="0" smtClean="0"/>
              <a:t>. </a:t>
            </a:r>
            <a:r>
              <a:rPr lang="fr-FR" dirty="0"/>
              <a:t>Louis XVI </a:t>
            </a:r>
            <a:r>
              <a:rPr lang="fr-FR" dirty="0" err="1"/>
              <a:t>attended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smtClean="0"/>
              <a:t>party, </a:t>
            </a:r>
            <a:r>
              <a:rPr lang="fr-FR" dirty="0"/>
              <a:t>and </a:t>
            </a:r>
            <a:r>
              <a:rPr lang="fr-FR" dirty="0" err="1"/>
              <a:t>took</a:t>
            </a:r>
            <a:r>
              <a:rPr lang="fr-FR" dirty="0"/>
              <a:t> </a:t>
            </a:r>
            <a:r>
              <a:rPr lang="fr-FR" dirty="0" smtClean="0"/>
              <a:t>an </a:t>
            </a:r>
            <a:r>
              <a:rPr lang="fr-FR" dirty="0" err="1"/>
              <a:t>oath</a:t>
            </a:r>
            <a:r>
              <a:rPr lang="fr-FR" dirty="0"/>
              <a:t> </a:t>
            </a:r>
            <a:r>
              <a:rPr lang="fr-FR" dirty="0" smtClean="0"/>
              <a:t>to the </a:t>
            </a:r>
            <a:r>
              <a:rPr lang="fr-FR" dirty="0"/>
              <a:t>Nation and </a:t>
            </a:r>
            <a:r>
              <a:rPr lang="fr-FR" dirty="0" smtClean="0"/>
              <a:t>to the </a:t>
            </a:r>
            <a:r>
              <a:rPr lang="fr-FR" dirty="0" err="1" smtClean="0"/>
              <a:t>law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err="1" smtClean="0"/>
              <a:t>Since</a:t>
            </a:r>
            <a:r>
              <a:rPr lang="fr-FR" dirty="0" smtClean="0"/>
              <a:t> 1880,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/>
              <a:t>event</a:t>
            </a:r>
            <a:r>
              <a:rPr lang="fr-FR" dirty="0"/>
              <a:t> </a:t>
            </a:r>
            <a:r>
              <a:rPr lang="fr-FR" dirty="0" smtClean="0"/>
              <a:t>ha</a:t>
            </a:r>
            <a:r>
              <a:rPr lang="fr-FR" dirty="0" smtClean="0"/>
              <a:t>s been </a:t>
            </a:r>
            <a:r>
              <a:rPr lang="fr-FR" dirty="0" err="1" smtClean="0"/>
              <a:t>celebrated</a:t>
            </a:r>
            <a:r>
              <a:rPr lang="fr-FR" dirty="0"/>
              <a:t>,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/>
              <a:t>July </a:t>
            </a:r>
            <a:r>
              <a:rPr lang="fr-FR" dirty="0" smtClean="0"/>
              <a:t>14th, </a:t>
            </a:r>
            <a:r>
              <a:rPr lang="fr-FR" dirty="0"/>
              <a:t>as </a:t>
            </a:r>
            <a:r>
              <a:rPr lang="fr-FR" dirty="0" smtClean="0"/>
              <a:t>the French </a:t>
            </a:r>
            <a:r>
              <a:rPr lang="fr-FR" b="1" dirty="0" smtClean="0"/>
              <a:t>National </a:t>
            </a:r>
            <a:r>
              <a:rPr lang="fr-FR" b="1" dirty="0" err="1" smtClean="0"/>
              <a:t>holiday</a:t>
            </a:r>
            <a:r>
              <a:rPr lang="fr-FR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12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First </a:t>
            </a:r>
            <a:r>
              <a:rPr lang="fr-FR" dirty="0" err="1" smtClean="0"/>
              <a:t>Republic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The First </a:t>
            </a:r>
            <a:r>
              <a:rPr lang="fr-FR" dirty="0" err="1" smtClean="0"/>
              <a:t>Republic</a:t>
            </a:r>
            <a:r>
              <a:rPr lang="fr-FR" dirty="0" smtClean="0"/>
              <a:t>, </a:t>
            </a:r>
            <a:r>
              <a:rPr lang="fr-FR" dirty="0" err="1" smtClean="0"/>
              <a:t>officially</a:t>
            </a:r>
            <a:r>
              <a:rPr lang="fr-FR" dirty="0" smtClean="0"/>
              <a:t> </a:t>
            </a:r>
            <a:r>
              <a:rPr lang="fr-FR" dirty="0" err="1" smtClean="0"/>
              <a:t>named</a:t>
            </a:r>
            <a:r>
              <a:rPr lang="fr-FR" dirty="0" smtClean="0"/>
              <a:t> </a:t>
            </a:r>
            <a:r>
              <a:rPr lang="fr-FR" dirty="0" smtClean="0"/>
              <a:t>French </a:t>
            </a:r>
            <a:r>
              <a:rPr lang="fr-FR" dirty="0" err="1" smtClean="0"/>
              <a:t>Republic</a:t>
            </a:r>
            <a:r>
              <a:rPr lang="fr-FR" dirty="0" smtClean="0"/>
              <a:t>, </a:t>
            </a:r>
            <a:r>
              <a:rPr lang="fr-FR" dirty="0" err="1" smtClean="0"/>
              <a:t>refers</a:t>
            </a:r>
            <a:r>
              <a:rPr lang="fr-FR" dirty="0" smtClean="0"/>
              <a:t> to </a:t>
            </a:r>
            <a:r>
              <a:rPr lang="fr-FR" dirty="0" smtClean="0"/>
              <a:t>all the </a:t>
            </a:r>
            <a:r>
              <a:rPr lang="fr-FR" dirty="0" err="1" smtClean="0"/>
              <a:t>republican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of France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September</a:t>
            </a:r>
            <a:r>
              <a:rPr lang="fr-FR" dirty="0" smtClean="0"/>
              <a:t>, 1792 and May, 1804. </a:t>
            </a:r>
            <a:r>
              <a:rPr lang="fr-FR" dirty="0" err="1" smtClean="0"/>
              <a:t>Brought</a:t>
            </a:r>
            <a:r>
              <a:rPr lang="fr-FR" dirty="0" smtClean="0"/>
              <a:t> by the French </a:t>
            </a:r>
            <a:r>
              <a:rPr lang="fr-FR" dirty="0" err="1" smtClean="0"/>
              <a:t>Revolution</a:t>
            </a:r>
            <a:r>
              <a:rPr lang="fr-FR" dirty="0" smtClean="0"/>
              <a:t>, the First </a:t>
            </a:r>
            <a:r>
              <a:rPr lang="fr-FR" dirty="0" err="1" smtClean="0"/>
              <a:t>Republic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the </a:t>
            </a:r>
            <a:r>
              <a:rPr lang="fr-FR" dirty="0" err="1" smtClean="0"/>
              <a:t>Constitutional</a:t>
            </a:r>
            <a:r>
              <a:rPr lang="fr-FR" dirty="0" smtClean="0"/>
              <a:t> </a:t>
            </a:r>
            <a:r>
              <a:rPr lang="fr-FR" dirty="0" err="1" smtClean="0"/>
              <a:t>monarchy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disappeared</a:t>
            </a:r>
            <a:r>
              <a:rPr lang="fr-FR" dirty="0" smtClean="0"/>
              <a:t> </a:t>
            </a:r>
            <a:r>
              <a:rPr lang="fr-FR" dirty="0" smtClean="0"/>
              <a:t>on August 10th, 1792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storming</a:t>
            </a:r>
            <a:r>
              <a:rPr lang="fr-FR" dirty="0" smtClean="0"/>
              <a:t> of </a:t>
            </a:r>
            <a:r>
              <a:rPr lang="fr-FR" dirty="0" smtClean="0"/>
              <a:t>the Palace of the Tuileries by the « sans culottes </a:t>
            </a:r>
            <a:r>
              <a:rPr lang="fr-FR" dirty="0" smtClean="0"/>
              <a:t>».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announced</a:t>
            </a:r>
            <a:r>
              <a:rPr lang="fr-FR" dirty="0" smtClean="0"/>
              <a:t> </a:t>
            </a:r>
            <a:r>
              <a:rPr lang="fr-FR" dirty="0" smtClean="0"/>
              <a:t>a new </a:t>
            </a:r>
            <a:r>
              <a:rPr lang="fr-FR" dirty="0" err="1" smtClean="0"/>
              <a:t>era</a:t>
            </a:r>
            <a:r>
              <a:rPr lang="fr-FR" dirty="0" smtClean="0"/>
              <a:t> of </a:t>
            </a:r>
            <a:r>
              <a:rPr lang="fr-FR" dirty="0" err="1" smtClean="0"/>
              <a:t>exercise</a:t>
            </a:r>
            <a:r>
              <a:rPr lang="fr-FR" dirty="0" smtClean="0"/>
              <a:t> of power in Europe. </a:t>
            </a:r>
            <a:r>
              <a:rPr lang="fr-FR" dirty="0" err="1" smtClean="0"/>
              <a:t>September</a:t>
            </a:r>
            <a:r>
              <a:rPr lang="fr-FR" dirty="0" smtClean="0"/>
              <a:t> </a:t>
            </a:r>
            <a:r>
              <a:rPr lang="fr-FR" dirty="0"/>
              <a:t>21st, 1792, </a:t>
            </a:r>
            <a:r>
              <a:rPr lang="fr-FR" dirty="0" err="1"/>
              <a:t>members</a:t>
            </a:r>
            <a:r>
              <a:rPr lang="fr-FR" dirty="0"/>
              <a:t> of </a:t>
            </a:r>
            <a:r>
              <a:rPr lang="fr-FR" dirty="0" err="1"/>
              <a:t>parliament</a:t>
            </a:r>
            <a:r>
              <a:rPr lang="fr-FR" dirty="0"/>
              <a:t> of the </a:t>
            </a:r>
            <a:r>
              <a:rPr lang="fr-FR" dirty="0" smtClean="0"/>
              <a:t>Convention </a:t>
            </a:r>
            <a:r>
              <a:rPr lang="fr-FR" dirty="0" err="1" smtClean="0"/>
              <a:t>gathered</a:t>
            </a:r>
            <a:r>
              <a:rPr lang="fr-FR" dirty="0"/>
              <a:t> </a:t>
            </a:r>
            <a:r>
              <a:rPr lang="fr-FR" dirty="0" smtClean="0"/>
              <a:t>for </a:t>
            </a:r>
            <a:r>
              <a:rPr lang="fr-FR" dirty="0"/>
              <a:t>the first </a:t>
            </a:r>
            <a:r>
              <a:rPr lang="fr-FR" dirty="0" smtClean="0"/>
              <a:t>time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decided</a:t>
            </a:r>
            <a:r>
              <a:rPr lang="fr-FR" dirty="0" smtClean="0"/>
              <a:t> </a:t>
            </a:r>
            <a:r>
              <a:rPr lang="fr-FR" dirty="0" err="1"/>
              <a:t>unanimously</a:t>
            </a:r>
            <a:r>
              <a:rPr lang="fr-FR" dirty="0"/>
              <a:t> on the abolition of the </a:t>
            </a:r>
            <a:r>
              <a:rPr lang="fr-FR" dirty="0" err="1"/>
              <a:t>constitutional</a:t>
            </a:r>
            <a:r>
              <a:rPr lang="fr-FR" dirty="0"/>
              <a:t> </a:t>
            </a:r>
            <a:r>
              <a:rPr lang="fr-FR" dirty="0" err="1"/>
              <a:t>monarchy</a:t>
            </a:r>
            <a:r>
              <a:rPr lang="fr-FR" dirty="0"/>
              <a:t> in </a:t>
            </a:r>
            <a:r>
              <a:rPr lang="fr-FR" dirty="0" smtClean="0"/>
              <a:t>France.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 err="1"/>
              <a:t>September</a:t>
            </a:r>
            <a:r>
              <a:rPr lang="fr-FR" dirty="0"/>
              <a:t> 25th, 1792, the </a:t>
            </a:r>
            <a:r>
              <a:rPr lang="fr-FR" dirty="0" err="1"/>
              <a:t>Republic</a:t>
            </a:r>
            <a:r>
              <a:rPr lang="fr-FR" dirty="0"/>
              <a:t> </a:t>
            </a:r>
            <a:r>
              <a:rPr lang="fr-FR" dirty="0" err="1" smtClean="0"/>
              <a:t>was</a:t>
            </a:r>
            <a:r>
              <a:rPr lang="fr-FR" smtClean="0"/>
              <a:t> declared</a:t>
            </a:r>
            <a:r>
              <a:rPr lang="fr-FR" dirty="0" smtClean="0"/>
              <a:t> </a:t>
            </a:r>
            <a:r>
              <a:rPr lang="fr-FR" dirty="0"/>
              <a:t>" one and </a:t>
            </a:r>
            <a:r>
              <a:rPr lang="fr-FR" dirty="0" err="1" smtClean="0"/>
              <a:t>inseparable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117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579</TotalTime>
  <Words>420</Words>
  <Application>Microsoft Macintosh PowerPoint</Application>
  <PresentationFormat>Présentation à l'écran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Encrier</vt:lpstr>
      <vt:lpstr>The French Revolution</vt:lpstr>
      <vt:lpstr>The important dates</vt:lpstr>
      <vt:lpstr>The constitution</vt:lpstr>
      <vt:lpstr>Présentation PowerPoint</vt:lpstr>
      <vt:lpstr>The bill of rights and the citizen</vt:lpstr>
      <vt:lpstr>Some articles</vt:lpstr>
      <vt:lpstr>Its legacy</vt:lpstr>
      <vt:lpstr>Federation Party </vt:lpstr>
      <vt:lpstr>First Republic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HUAULT GAELE</dc:creator>
  <cp:lastModifiedBy>Bénédicte Visonneau</cp:lastModifiedBy>
  <cp:revision>21</cp:revision>
  <dcterms:created xsi:type="dcterms:W3CDTF">2014-12-09T20:36:24Z</dcterms:created>
  <dcterms:modified xsi:type="dcterms:W3CDTF">2015-01-11T15:43:58Z</dcterms:modified>
</cp:coreProperties>
</file>