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D1096DD-01D7-4DCB-808C-6AC3899B350E}">
          <p14:sldIdLst>
            <p14:sldId id="256"/>
            <p14:sldId id="258"/>
            <p14:sldId id="261"/>
            <p14:sldId id="257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82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73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3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58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78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20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3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89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92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8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1481-59EF-4554-991F-2678AB9470AC}" type="datetimeFigureOut">
              <a:rPr lang="fr-FR" smtClean="0"/>
              <a:pPr/>
              <a:t>10/01/2015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C5C8-37CB-4CC7-88E5-1EC25A5C30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8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>
            <a:normAutofit/>
          </a:bodyPr>
          <a:lstStyle/>
          <a:p>
            <a:r>
              <a:rPr lang="fr-FR" sz="2800" u="sng" dirty="0" smtClean="0">
                <a:solidFill>
                  <a:schemeClr val="tx1"/>
                </a:solidFill>
              </a:rPr>
              <a:t>Age of </a:t>
            </a:r>
            <a:r>
              <a:rPr lang="fr-FR" sz="2800" u="sng" dirty="0" err="1" smtClean="0">
                <a:solidFill>
                  <a:schemeClr val="tx1"/>
                </a:solidFill>
              </a:rPr>
              <a:t>Enlightenment</a:t>
            </a:r>
            <a:endParaRPr lang="fr-FR" sz="2800" u="sng" dirty="0" smtClean="0">
              <a:solidFill>
                <a:schemeClr val="tx1"/>
              </a:solidFill>
            </a:endParaRPr>
          </a:p>
          <a:p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1) </a:t>
            </a:r>
            <a:r>
              <a:rPr lang="fr-FR" sz="2800" dirty="0" err="1" smtClean="0">
                <a:solidFill>
                  <a:schemeClr val="tx1"/>
                </a:solidFill>
              </a:rPr>
              <a:t>Ideas</a:t>
            </a:r>
            <a:r>
              <a:rPr lang="fr-FR" sz="2800" dirty="0" smtClean="0">
                <a:solidFill>
                  <a:schemeClr val="tx1"/>
                </a:solidFill>
              </a:rPr>
              <a:t> and Callas </a:t>
            </a:r>
            <a:r>
              <a:rPr lang="fr-FR" sz="2800" dirty="0" err="1" smtClean="0">
                <a:solidFill>
                  <a:schemeClr val="tx1"/>
                </a:solidFill>
              </a:rPr>
              <a:t>Affair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2)</a:t>
            </a:r>
            <a:r>
              <a:rPr lang="en-US" sz="2800" dirty="0">
                <a:solidFill>
                  <a:schemeClr val="tx1"/>
                </a:solidFill>
              </a:rPr>
              <a:t> Freedom </a:t>
            </a:r>
            <a:r>
              <a:rPr lang="en-US" sz="2800" dirty="0" smtClean="0">
                <a:solidFill>
                  <a:schemeClr val="tx1"/>
                </a:solidFill>
              </a:rPr>
              <a:t>of thought and expression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3) </a:t>
            </a:r>
            <a:r>
              <a:rPr lang="fr-FR" sz="2800" dirty="0" err="1" smtClean="0">
                <a:solidFill>
                  <a:schemeClr val="tx1"/>
                </a:solidFill>
              </a:rPr>
              <a:t>Separation</a:t>
            </a:r>
            <a:r>
              <a:rPr lang="fr-FR" sz="2800" dirty="0" smtClean="0">
                <a:solidFill>
                  <a:schemeClr val="tx1"/>
                </a:solidFill>
              </a:rPr>
              <a:t> of the 3 </a:t>
            </a:r>
            <a:r>
              <a:rPr lang="fr-FR" sz="2800" dirty="0" err="1" smtClean="0">
                <a:solidFill>
                  <a:schemeClr val="tx1"/>
                </a:solidFill>
              </a:rPr>
              <a:t>powers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imagined</a:t>
            </a:r>
            <a:r>
              <a:rPr lang="fr-FR" sz="2800" dirty="0" smtClean="0">
                <a:solidFill>
                  <a:schemeClr val="tx1"/>
                </a:solidFill>
              </a:rPr>
              <a:t> and </a:t>
            </a:r>
            <a:r>
              <a:rPr lang="fr-FR" sz="2800" dirty="0" err="1" smtClean="0">
                <a:solidFill>
                  <a:schemeClr val="tx1"/>
                </a:solidFill>
              </a:rPr>
              <a:t>claimed</a:t>
            </a:r>
            <a:r>
              <a:rPr lang="fr-FR" sz="2800" dirty="0" smtClean="0">
                <a:solidFill>
                  <a:schemeClr val="tx1"/>
                </a:solidFill>
              </a:rPr>
              <a:t> by Montesquieu </a:t>
            </a:r>
          </a:p>
        </p:txBody>
      </p:sp>
    </p:spTree>
    <p:extLst>
      <p:ext uri="{BB962C8B-B14F-4D97-AF65-F5344CB8AC3E}">
        <p14:creationId xmlns:p14="http://schemas.microsoft.com/office/powerpoint/2010/main" val="2586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7864" y="764704"/>
            <a:ext cx="5338936" cy="536145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Voltaire and the “</a:t>
            </a:r>
            <a:r>
              <a:rPr lang="en-US" sz="1800" i="1" dirty="0" smtClean="0"/>
              <a:t>Affaire </a:t>
            </a:r>
            <a:r>
              <a:rPr lang="en-US" sz="1800" i="1" dirty="0" err="1" smtClean="0"/>
              <a:t>Calas</a:t>
            </a:r>
            <a:r>
              <a:rPr lang="en-US" sz="1800" i="1" dirty="0" smtClean="0"/>
              <a:t>”</a:t>
            </a:r>
          </a:p>
          <a:p>
            <a:pPr marL="0" indent="0">
              <a:buNone/>
            </a:pPr>
            <a:endParaRPr lang="en-US" sz="1800" u="sng" dirty="0" smtClean="0"/>
          </a:p>
          <a:p>
            <a:r>
              <a:rPr lang="en-US" sz="1800" dirty="0" smtClean="0"/>
              <a:t>Context:  Louis XV </a:t>
            </a:r>
            <a:r>
              <a:rPr lang="en-US" sz="1800" dirty="0" err="1" smtClean="0"/>
              <a:t>catholicism</a:t>
            </a:r>
            <a:r>
              <a:rPr lang="en-US" sz="1800" dirty="0" smtClean="0"/>
              <a:t> : religion of State</a:t>
            </a:r>
          </a:p>
          <a:p>
            <a:endParaRPr lang="en-US" sz="1800" dirty="0" smtClean="0"/>
          </a:p>
          <a:p>
            <a:r>
              <a:rPr lang="fr-FR" sz="1800" dirty="0" err="1" smtClean="0"/>
              <a:t>Error</a:t>
            </a:r>
            <a:r>
              <a:rPr lang="fr-FR" sz="1800" dirty="0" smtClean="0"/>
              <a:t> </a:t>
            </a:r>
            <a:r>
              <a:rPr lang="en-US" sz="1800" dirty="0" smtClean="0"/>
              <a:t>of </a:t>
            </a:r>
            <a:r>
              <a:rPr lang="en-US" sz="1800" dirty="0"/>
              <a:t>justice caused by the religious intolerance and the victim of which was Jean </a:t>
            </a:r>
            <a:r>
              <a:rPr lang="en-US" sz="1800" dirty="0" err="1" smtClean="0"/>
              <a:t>Calas</a:t>
            </a:r>
            <a:r>
              <a:rPr lang="en-US" sz="1800" dirty="0" smtClean="0"/>
              <a:t> ; he was a trader </a:t>
            </a:r>
            <a:r>
              <a:rPr lang="en-US" sz="1800" dirty="0"/>
              <a:t>who </a:t>
            </a:r>
            <a:r>
              <a:rPr lang="en-US" sz="1800" dirty="0" smtClean="0"/>
              <a:t>lived </a:t>
            </a:r>
            <a:r>
              <a:rPr lang="en-US" sz="1800" dirty="0"/>
              <a:t>in </a:t>
            </a:r>
            <a:r>
              <a:rPr lang="en-US" sz="1800" dirty="0" smtClean="0"/>
              <a:t>Toulouse and he was </a:t>
            </a:r>
            <a:r>
              <a:rPr lang="en-US" sz="1800" dirty="0"/>
              <a:t>of Protestant religion.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After being falsely accused of killing his </a:t>
            </a:r>
            <a:r>
              <a:rPr lang="en-US" sz="1800" dirty="0" smtClean="0"/>
              <a:t>son because </a:t>
            </a:r>
            <a:r>
              <a:rPr lang="en-US" sz="1800" dirty="0"/>
              <a:t>he wanted to convert to </a:t>
            </a:r>
            <a:r>
              <a:rPr lang="en-US" sz="1800" dirty="0" smtClean="0"/>
              <a:t>Christianity</a:t>
            </a:r>
            <a:r>
              <a:rPr lang="fr-FR" sz="1800" dirty="0"/>
              <a:t>,</a:t>
            </a:r>
            <a:r>
              <a:rPr lang="fr-FR" sz="1800" dirty="0" smtClean="0"/>
              <a:t> </a:t>
            </a:r>
            <a:r>
              <a:rPr lang="en-US" sz="1800" dirty="0" err="1" smtClean="0"/>
              <a:t>Calas</a:t>
            </a:r>
            <a:r>
              <a:rPr lang="en-US" sz="1800" dirty="0" smtClean="0"/>
              <a:t> </a:t>
            </a:r>
            <a:r>
              <a:rPr lang="en-US" sz="1800" dirty="0"/>
              <a:t>was executed in </a:t>
            </a:r>
            <a:r>
              <a:rPr lang="en-US" sz="1800" dirty="0" smtClean="0"/>
              <a:t>Toulouse on </a:t>
            </a:r>
            <a:r>
              <a:rPr lang="fr-FR" sz="1800" dirty="0" smtClean="0"/>
              <a:t>10</a:t>
            </a:r>
            <a:r>
              <a:rPr lang="fr-FR" sz="1800" dirty="0"/>
              <a:t> </a:t>
            </a:r>
            <a:r>
              <a:rPr lang="fr-FR" sz="1800" dirty="0" smtClean="0"/>
              <a:t>March 1762. </a:t>
            </a:r>
          </a:p>
          <a:p>
            <a:endParaRPr lang="fr-FR" sz="1800" dirty="0" smtClean="0"/>
          </a:p>
          <a:p>
            <a:r>
              <a:rPr lang="en-US" sz="1800" dirty="0" smtClean="0"/>
              <a:t>Voltaire used </a:t>
            </a:r>
            <a:r>
              <a:rPr lang="en-US" sz="1800" dirty="0"/>
              <a:t>this judgment to create the </a:t>
            </a:r>
            <a:r>
              <a:rPr lang="en-US" sz="1800" i="1" dirty="0"/>
              <a:t>Treaty </a:t>
            </a:r>
            <a:r>
              <a:rPr lang="en-US" sz="1800" i="1" dirty="0" smtClean="0"/>
              <a:t>against Intolerance</a:t>
            </a:r>
            <a:r>
              <a:rPr lang="en-US" sz="1800" dirty="0" smtClean="0"/>
              <a:t> in </a:t>
            </a:r>
            <a:r>
              <a:rPr lang="fr-FR" sz="1800" dirty="0" smtClean="0"/>
              <a:t>1763. </a:t>
            </a:r>
          </a:p>
          <a:p>
            <a:pPr marL="0" indent="0">
              <a:buNone/>
            </a:pPr>
            <a:endParaRPr lang="en-US" sz="1800" u="sng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4664"/>
            <a:ext cx="1676400" cy="23050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14" y="4653136"/>
            <a:ext cx="2858350" cy="1728192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1930736" y="2740794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0" y="3618101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Cause by religions </a:t>
            </a:r>
            <a:r>
              <a:rPr lang="fr-FR" sz="1100" dirty="0" err="1" smtClean="0"/>
              <a:t>intolerance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384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/>
          </a:bodyPr>
          <a:lstStyle/>
          <a:p>
            <a:r>
              <a:rPr lang="en-US" u="sng" dirty="0"/>
              <a:t>Principles </a:t>
            </a:r>
            <a:r>
              <a:rPr lang="en-US" u="sng" dirty="0" smtClean="0"/>
              <a:t>defended </a:t>
            </a:r>
            <a:r>
              <a:rPr lang="en-US" u="sng" dirty="0"/>
              <a:t>by the French philosophers of the </a:t>
            </a:r>
            <a:r>
              <a:rPr lang="en-US" u="sng" dirty="0" smtClean="0"/>
              <a:t>Enlightenment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Denounced </a:t>
            </a:r>
            <a:r>
              <a:rPr lang="en-US" dirty="0"/>
              <a:t>intolerance, life at the court and </a:t>
            </a:r>
            <a:r>
              <a:rPr lang="en-US" dirty="0" smtClean="0"/>
              <a:t>injustice</a:t>
            </a:r>
          </a:p>
          <a:p>
            <a:pPr>
              <a:buFontTx/>
              <a:buChar char="-"/>
            </a:pPr>
            <a:r>
              <a:rPr lang="fr-FR" dirty="0" err="1"/>
              <a:t>Freedom</a:t>
            </a:r>
            <a:r>
              <a:rPr lang="fr-FR" dirty="0"/>
              <a:t> of conscience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Educate</a:t>
            </a:r>
            <a:r>
              <a:rPr lang="fr-FR" dirty="0" smtClean="0"/>
              <a:t> people (</a:t>
            </a:r>
            <a:r>
              <a:rPr lang="fr-FR" dirty="0" err="1" smtClean="0"/>
              <a:t>creation</a:t>
            </a:r>
            <a:r>
              <a:rPr lang="fr-FR" dirty="0" smtClean="0"/>
              <a:t> </a:t>
            </a:r>
            <a:r>
              <a:rPr lang="fr-FR" dirty="0"/>
              <a:t>of the </a:t>
            </a:r>
            <a:r>
              <a:rPr lang="fr-FR" dirty="0" err="1"/>
              <a:t>Encyclopedia</a:t>
            </a:r>
            <a:r>
              <a:rPr lang="fr-FR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3 powers must be separated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5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260648"/>
            <a:ext cx="555496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en-US" sz="1800" dirty="0" smtClean="0"/>
              <a:t>The Age of the Enlightenment is an intellectual movement of the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century. </a:t>
            </a:r>
            <a:r>
              <a:rPr lang="en-US" sz="1800" dirty="0"/>
              <a:t>During </a:t>
            </a:r>
            <a:r>
              <a:rPr lang="en-US" sz="1800" dirty="0" smtClean="0"/>
              <a:t>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and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century, </a:t>
            </a:r>
            <a:r>
              <a:rPr lang="en-US" sz="1800" dirty="0"/>
              <a:t>there </a:t>
            </a:r>
            <a:r>
              <a:rPr lang="en-US" sz="1800" dirty="0" smtClean="0"/>
              <a:t>were many </a:t>
            </a:r>
            <a:r>
              <a:rPr lang="en-US" sz="1800" dirty="0"/>
              <a:t>religious </a:t>
            </a:r>
            <a:r>
              <a:rPr lang="en-US" sz="1800" dirty="0" smtClean="0"/>
              <a:t>wars and it was an intolerance period</a:t>
            </a:r>
            <a:r>
              <a:rPr lang="en-US" sz="1800" dirty="0"/>
              <a:t>. In </a:t>
            </a:r>
            <a:r>
              <a:rPr lang="en-US" sz="1800" dirty="0" smtClean="0"/>
              <a:t>the XVIII </a:t>
            </a:r>
            <a:r>
              <a:rPr lang="en-US" sz="1800" dirty="0" err="1"/>
              <a:t>eme</a:t>
            </a:r>
            <a:r>
              <a:rPr lang="en-US" sz="1800" dirty="0"/>
              <a:t> </a:t>
            </a:r>
            <a:r>
              <a:rPr lang="en-US" sz="1800" dirty="0" smtClean="0"/>
              <a:t>century, </a:t>
            </a:r>
            <a:r>
              <a:rPr lang="en-US" sz="1800" dirty="0"/>
              <a:t>people were not free to think and to express themselves. It was always necessary to be in agreement with </a:t>
            </a:r>
            <a:r>
              <a:rPr lang="en-US" sz="1800" dirty="0" smtClean="0"/>
              <a:t>the king.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After the death of </a:t>
            </a:r>
            <a:r>
              <a:rPr lang="en-US" sz="1800" dirty="0"/>
              <a:t>L</a:t>
            </a:r>
            <a:r>
              <a:rPr lang="en-US" sz="1800" dirty="0" smtClean="0"/>
              <a:t>ouis the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there are philosopher's movements which are going to try to liberate the thought of people.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the middle of </a:t>
            </a:r>
            <a:r>
              <a:rPr lang="en-US" sz="1800" dirty="0" smtClean="0"/>
              <a:t>18</a:t>
            </a:r>
            <a:r>
              <a:rPr lang="en-US" sz="1800" baseline="30000" dirty="0"/>
              <a:t>th</a:t>
            </a:r>
            <a:r>
              <a:rPr lang="en-US" sz="1800" dirty="0" smtClean="0"/>
              <a:t>century, Diderot and </a:t>
            </a:r>
            <a:r>
              <a:rPr lang="en-US" sz="1800" dirty="0" err="1" smtClean="0"/>
              <a:t>d’</a:t>
            </a:r>
            <a:r>
              <a:rPr lang="en-US" sz="1800" dirty="0" err="1"/>
              <a:t>A</a:t>
            </a:r>
            <a:r>
              <a:rPr lang="en-US" sz="1800" dirty="0" err="1" smtClean="0"/>
              <a:t>lembert</a:t>
            </a:r>
            <a:r>
              <a:rPr lang="en-US" sz="1800" dirty="0" smtClean="0"/>
              <a:t>  created the </a:t>
            </a:r>
            <a:r>
              <a:rPr lang="en-US" sz="1800" dirty="0" err="1" smtClean="0"/>
              <a:t>encyclopedie</a:t>
            </a:r>
            <a:r>
              <a:rPr lang="en-US" sz="1800" dirty="0" smtClean="0"/>
              <a:t> </a:t>
            </a:r>
            <a:r>
              <a:rPr lang="en-US" sz="1800" dirty="0"/>
              <a:t>to shine </a:t>
            </a:r>
            <a:r>
              <a:rPr lang="en-US" sz="1800" dirty="0" smtClean="0"/>
              <a:t>thought </a:t>
            </a:r>
            <a:r>
              <a:rPr lang="en-US" sz="1800" dirty="0"/>
              <a:t>of </a:t>
            </a:r>
            <a:r>
              <a:rPr lang="en-US" sz="1800" dirty="0" smtClean="0"/>
              <a:t>people.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Obscurantism : anything is based on the reason and the thought of people is absent.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Light: is an opposition of the </a:t>
            </a:r>
            <a:r>
              <a:rPr lang="en-US" sz="1800" dirty="0" err="1" smtClean="0"/>
              <a:t>obscurentism</a:t>
            </a:r>
            <a:r>
              <a:rPr lang="en-US" sz="1800" dirty="0" smtClean="0"/>
              <a:t> ; it consists to liberate thought of people.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famous philosopher of the </a:t>
            </a:r>
            <a:r>
              <a:rPr lang="en-US" sz="1800" dirty="0" smtClean="0"/>
              <a:t>18</a:t>
            </a:r>
            <a:r>
              <a:rPr lang="en-US" sz="1800" baseline="30000" dirty="0"/>
              <a:t>th</a:t>
            </a:r>
            <a:r>
              <a:rPr lang="en-US" sz="1800" dirty="0" smtClean="0"/>
              <a:t> century are Diderot, Rousseau, </a:t>
            </a:r>
            <a:r>
              <a:rPr lang="en-US" sz="1800" dirty="0" err="1" smtClean="0"/>
              <a:t>d’Alembert</a:t>
            </a:r>
            <a:r>
              <a:rPr lang="en-US" sz="1800" dirty="0" smtClean="0"/>
              <a:t>, </a:t>
            </a:r>
            <a:r>
              <a:rPr lang="en-US" sz="1800" dirty="0"/>
              <a:t>Montesquieu </a:t>
            </a:r>
            <a:r>
              <a:rPr lang="en-US" sz="1800" dirty="0" smtClean="0"/>
              <a:t>and Voltaire.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83" y="138572"/>
            <a:ext cx="1152128" cy="155805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47071" y="1850941"/>
            <a:ext cx="1368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Louis 14  Versailles </a:t>
            </a:r>
            <a:endParaRPr lang="fr-FR" sz="11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7" y="2348880"/>
            <a:ext cx="1739725" cy="2127552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984411" y="4476432"/>
            <a:ext cx="58259" cy="813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835696" y="4476432"/>
            <a:ext cx="88517" cy="760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60" y="5289854"/>
            <a:ext cx="928633" cy="115963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71730" y="6483124"/>
            <a:ext cx="576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D</a:t>
            </a:r>
            <a:r>
              <a:rPr lang="fr-FR" sz="1000" dirty="0" smtClean="0"/>
              <a:t>iderot</a:t>
            </a:r>
            <a:endParaRPr lang="fr-FR" sz="10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337" y="5289854"/>
            <a:ext cx="942794" cy="1159637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751183" y="6460306"/>
            <a:ext cx="885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D’alembert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3418896" y="1385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/>
              <a:t>Freedom to think and to express </a:t>
            </a:r>
            <a:r>
              <a:rPr lang="en-US" i="1" u="sng" dirty="0" smtClean="0"/>
              <a:t>oneself</a:t>
            </a:r>
            <a:endParaRPr lang="fr-FR" i="1" u="sng" dirty="0"/>
          </a:p>
        </p:txBody>
      </p:sp>
    </p:spTree>
    <p:extLst>
      <p:ext uri="{BB962C8B-B14F-4D97-AF65-F5344CB8AC3E}">
        <p14:creationId xmlns:p14="http://schemas.microsoft.com/office/powerpoint/2010/main" val="11427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 flipH="1">
            <a:off x="4283968" y="1313384"/>
            <a:ext cx="4259064" cy="5544616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first  </a:t>
            </a:r>
            <a:r>
              <a:rPr lang="en-US" sz="2000" dirty="0"/>
              <a:t>person who had the idea of separating the three </a:t>
            </a:r>
            <a:r>
              <a:rPr lang="en-US" sz="2000" dirty="0" smtClean="0"/>
              <a:t>powers in France </a:t>
            </a:r>
            <a:r>
              <a:rPr lang="en-US" sz="2000" dirty="0"/>
              <a:t>was </a:t>
            </a:r>
            <a:r>
              <a:rPr lang="en-US" sz="2000" dirty="0" smtClean="0"/>
              <a:t>Montesquieu in </a:t>
            </a:r>
            <a:r>
              <a:rPr lang="en-US" sz="2000" dirty="0" err="1" smtClean="0"/>
              <a:t>XVIIIe</a:t>
            </a:r>
            <a:r>
              <a:rPr lang="en-US" sz="2000" dirty="0" smtClean="0"/>
              <a:t> century. </a:t>
            </a:r>
            <a:r>
              <a:rPr lang="en-US" sz="2000" dirty="0"/>
              <a:t>According to him to separate the powers could limit the </a:t>
            </a:r>
            <a:r>
              <a:rPr lang="en-US" sz="2000" dirty="0" smtClean="0"/>
              <a:t>injustices.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him, if </a:t>
            </a:r>
            <a:r>
              <a:rPr lang="en-US" sz="2000" dirty="0"/>
              <a:t>a person </a:t>
            </a:r>
            <a:r>
              <a:rPr lang="en-US" sz="2000" dirty="0" smtClean="0"/>
              <a:t>own </a:t>
            </a:r>
            <a:r>
              <a:rPr lang="en-US" sz="2000" dirty="0"/>
              <a:t>the three forms of </a:t>
            </a:r>
            <a:r>
              <a:rPr lang="en-US" sz="2000" dirty="0" smtClean="0"/>
              <a:t>power, the country is an </a:t>
            </a:r>
            <a:r>
              <a:rPr lang="en-US" sz="2000" dirty="0"/>
              <a:t>absolute monarchy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Montesquieu </a:t>
            </a:r>
            <a:r>
              <a:rPr lang="en-US" sz="2000" dirty="0"/>
              <a:t>was inspired by the </a:t>
            </a:r>
            <a:r>
              <a:rPr lang="en-US" sz="2000" dirty="0" smtClean="0"/>
              <a:t>first form </a:t>
            </a:r>
            <a:r>
              <a:rPr lang="en-US" sz="2000" dirty="0"/>
              <a:t>of democracy </a:t>
            </a:r>
            <a:r>
              <a:rPr lang="en-US" sz="2000" dirty="0" smtClean="0"/>
              <a:t>created </a:t>
            </a:r>
            <a:r>
              <a:rPr lang="fr-FR" sz="2000" dirty="0" smtClean="0"/>
              <a:t>by</a:t>
            </a:r>
            <a:r>
              <a:rPr lang="en-US" sz="2000" dirty="0" smtClean="0"/>
              <a:t> </a:t>
            </a:r>
            <a:r>
              <a:rPr lang="en-US" sz="2000" dirty="0" err="1" smtClean="0"/>
              <a:t>Athenes</a:t>
            </a:r>
            <a:r>
              <a:rPr lang="en-US" sz="2000" dirty="0" smtClean="0"/>
              <a:t>. It’s </a:t>
            </a:r>
            <a:r>
              <a:rPr lang="en-US" sz="2000" dirty="0"/>
              <a:t>in </a:t>
            </a:r>
            <a:r>
              <a:rPr lang="en-US" sz="2000" dirty="0" smtClean="0"/>
              <a:t>507 </a:t>
            </a:r>
            <a:r>
              <a:rPr lang="en-US" sz="2000" dirty="0"/>
              <a:t>before J.C</a:t>
            </a:r>
            <a:r>
              <a:rPr lang="en-US" sz="2000" dirty="0" smtClean="0"/>
              <a:t>. to 322 and English Constitution. </a:t>
            </a:r>
            <a:endParaRPr lang="fr-FR" sz="2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6070"/>
            <a:ext cx="1396706" cy="177047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347864" y="40466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err="1" smtClean="0"/>
              <a:t>Separation</a:t>
            </a:r>
            <a:r>
              <a:rPr lang="fr-FR" i="1" u="sng" dirty="0" smtClean="0"/>
              <a:t> </a:t>
            </a:r>
            <a:r>
              <a:rPr lang="fr-FR" i="1" u="sng" dirty="0"/>
              <a:t>of the 3 </a:t>
            </a:r>
            <a:r>
              <a:rPr lang="fr-FR" i="1" u="sng" dirty="0" err="1"/>
              <a:t>powers</a:t>
            </a:r>
            <a:r>
              <a:rPr lang="fr-FR" i="1" u="sng" dirty="0"/>
              <a:t> </a:t>
            </a:r>
            <a:r>
              <a:rPr lang="fr-FR" i="1" u="sng" dirty="0" err="1"/>
              <a:t>imagined</a:t>
            </a:r>
            <a:r>
              <a:rPr lang="fr-FR" i="1" u="sng" dirty="0"/>
              <a:t> and </a:t>
            </a:r>
            <a:r>
              <a:rPr lang="fr-FR" i="1" u="sng" dirty="0" err="1" smtClean="0"/>
              <a:t>claimed</a:t>
            </a:r>
            <a:r>
              <a:rPr lang="fr-FR" i="1" u="sng" dirty="0" smtClean="0"/>
              <a:t> </a:t>
            </a:r>
            <a:r>
              <a:rPr lang="fr-FR" i="1" u="sng" dirty="0"/>
              <a:t>by Montesquieu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86750" y="1886543"/>
            <a:ext cx="128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Montesquieu</a:t>
            </a:r>
            <a:endParaRPr lang="fr-FR" sz="1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3" y="2348880"/>
            <a:ext cx="3585371" cy="285673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55576" y="5557708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Atheniene</a:t>
            </a:r>
            <a:r>
              <a:rPr lang="fr-FR" sz="1200" dirty="0" smtClean="0"/>
              <a:t> </a:t>
            </a:r>
            <a:r>
              <a:rPr lang="fr-FR" sz="1200" dirty="0" err="1"/>
              <a:t>d</a:t>
            </a:r>
            <a:r>
              <a:rPr lang="fr-FR" sz="1200" dirty="0" err="1" smtClean="0"/>
              <a:t>emocracy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460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99862"/>
              </p:ext>
            </p:extLst>
          </p:nvPr>
        </p:nvGraphicFramePr>
        <p:xfrm>
          <a:off x="683568" y="908720"/>
          <a:ext cx="7359103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3799"/>
                <a:gridCol w="2053799"/>
                <a:gridCol w="1613700"/>
                <a:gridCol w="1637805"/>
              </a:tblGrid>
              <a:tr h="81400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Executive</a:t>
                      </a:r>
                      <a:r>
                        <a:rPr lang="fr-FR" dirty="0" smtClean="0"/>
                        <a:t> power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Legislative</a:t>
                      </a:r>
                      <a:r>
                        <a:rPr lang="fr-FR" dirty="0" smtClean="0"/>
                        <a:t> </a:t>
                      </a:r>
                      <a:r>
                        <a:rPr lang="fr-FR" baseline="0" dirty="0" smtClean="0"/>
                        <a:t>power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Judiciary </a:t>
                      </a:r>
                      <a:r>
                        <a:rPr lang="fr-FR" dirty="0" smtClean="0"/>
                        <a:t>power</a:t>
                      </a:r>
                      <a:endParaRPr lang="fr-FR" dirty="0"/>
                    </a:p>
                  </a:txBody>
                  <a:tcPr/>
                </a:tc>
              </a:tr>
              <a:tr h="105820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What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does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he</a:t>
                      </a:r>
                      <a:r>
                        <a:rPr lang="fr-FR" dirty="0" smtClean="0"/>
                        <a:t> do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Made </a:t>
                      </a:r>
                      <a:r>
                        <a:rPr lang="fr-FR" dirty="0" err="1" smtClean="0"/>
                        <a:t>execute</a:t>
                      </a:r>
                      <a:r>
                        <a:rPr lang="fr-FR" dirty="0" smtClean="0"/>
                        <a:t> the </a:t>
                      </a:r>
                      <a:r>
                        <a:rPr lang="fr-FR" dirty="0" err="1" smtClean="0"/>
                        <a:t>laws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Discuss and passes the laws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considers violations of the law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>
            <a:off x="7380312" y="2780928"/>
            <a:ext cx="25711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324" y="4509120"/>
            <a:ext cx="2386439" cy="144016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7214579" y="607355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Law </a:t>
            </a:r>
            <a:r>
              <a:rPr lang="fr-FR" sz="1400" dirty="0" smtClean="0"/>
              <a:t>court</a:t>
            </a:r>
            <a:endParaRPr lang="fr-FR" sz="14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748" y="4538489"/>
            <a:ext cx="1756017" cy="1410792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 flipH="1">
            <a:off x="5359159" y="2780928"/>
            <a:ext cx="81379" cy="1668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4538488"/>
            <a:ext cx="2123774" cy="1413275"/>
          </a:xfrm>
          <a:prstGeom prst="rect">
            <a:avLst/>
          </a:prstGeom>
        </p:spPr>
      </p:pic>
      <p:cxnSp>
        <p:nvCxnSpPr>
          <p:cNvPr id="23" name="Connecteur droit avec flèche 22"/>
          <p:cNvCxnSpPr/>
          <p:nvPr/>
        </p:nvCxnSpPr>
        <p:spPr>
          <a:xfrm flipH="1">
            <a:off x="3779912" y="2780928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89238" y="60501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President</a:t>
            </a:r>
            <a:r>
              <a:rPr lang="fr-FR" sz="1400" dirty="0"/>
              <a:t> and the </a:t>
            </a:r>
            <a:r>
              <a:rPr lang="fr-FR" sz="1400" dirty="0" err="1"/>
              <a:t>government</a:t>
            </a:r>
            <a:endParaRPr lang="fr-FR" sz="1400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1475656" y="2492896"/>
            <a:ext cx="165618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717563" y="608695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Sénat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860032" y="596531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Assemblée nationale</a:t>
            </a:r>
            <a:endParaRPr lang="fr-FR" sz="1400" dirty="0"/>
          </a:p>
        </p:txBody>
      </p:sp>
      <p:pic>
        <p:nvPicPr>
          <p:cNvPr id="1026" name="Picture 2" descr="http://lesmoutonsenrages.fr/wp-content/uploads/2011/07/elysee-sarkozy-france-sonda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1" y="4523804"/>
            <a:ext cx="1906475" cy="141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6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426</Words>
  <Application>Microsoft Office PowerPoint</Application>
  <PresentationFormat>Affichage à l'écran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Principles defended by the French philosophers of the Enlightenment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Yannock</dc:creator>
  <cp:lastModifiedBy>Maison</cp:lastModifiedBy>
  <cp:revision>46</cp:revision>
  <dcterms:created xsi:type="dcterms:W3CDTF">2014-12-08T18:36:26Z</dcterms:created>
  <dcterms:modified xsi:type="dcterms:W3CDTF">2015-01-10T13:52:17Z</dcterms:modified>
</cp:coreProperties>
</file>