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0D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6" d="100"/>
          <a:sy n="76" d="100"/>
        </p:scale>
        <p:origin x="-42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MUSHROOMS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00B0F0"/>
                </a:solidFill>
              </a:rPr>
              <a:t>PREPARED BY:MERVE </a:t>
            </a:r>
            <a:r>
              <a:rPr lang="tr-TR" dirty="0" smtClean="0">
                <a:solidFill>
                  <a:srgbClr val="00B0F0"/>
                </a:solidFill>
              </a:rPr>
              <a:t>ÖZTÜRK 5/D</a:t>
            </a:r>
            <a:endParaRPr lang="tr-TR" dirty="0">
              <a:solidFill>
                <a:srgbClr val="00B0F0"/>
              </a:solidFill>
            </a:endParaRPr>
          </a:p>
        </p:txBody>
      </p:sp>
      <p:cxnSp>
        <p:nvCxnSpPr>
          <p:cNvPr id="5" name="Eğri Bağlayıcı 4"/>
          <p:cNvCxnSpPr/>
          <p:nvPr/>
        </p:nvCxnSpPr>
        <p:spPr>
          <a:xfrm>
            <a:off x="7289442" y="3760631"/>
            <a:ext cx="1275008" cy="901521"/>
          </a:xfrm>
          <a:prstGeom prst="curvedConnector3">
            <a:avLst>
              <a:gd name="adj1" fmla="val 3282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29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TYPES OF MUSHROOMS</a:t>
            </a:r>
            <a:endParaRPr lang="tr-TR" dirty="0">
              <a:solidFill>
                <a:schemeClr val="accent4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1-TIRMIT  MUSHROOM</a:t>
            </a:r>
          </a:p>
          <a:p>
            <a:r>
              <a:rPr lang="tr-TR" dirty="0" smtClean="0"/>
              <a:t>2-KAR ÇANI MUSHROOM</a:t>
            </a:r>
          </a:p>
          <a:p>
            <a:r>
              <a:rPr lang="tr-TR" dirty="0" smtClean="0"/>
              <a:t>MELEZ MUSHROOM</a:t>
            </a:r>
          </a:p>
          <a:p>
            <a:r>
              <a:rPr lang="tr-TR" dirty="0" smtClean="0"/>
              <a:t>ÇAN KABARA MUSHROOM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851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TIRMIT MANTARI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Tırmıt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mushrooms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5-15 cm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large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Tırmıt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mushrooms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dry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meat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321" y="3583385"/>
            <a:ext cx="3409079" cy="25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13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 ÇANI MUSHROOM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Karçanı</a:t>
            </a:r>
            <a:r>
              <a:rPr lang="tr-TR" dirty="0" smtClean="0"/>
              <a:t> </a:t>
            </a:r>
            <a:r>
              <a:rPr lang="tr-TR" dirty="0" err="1" smtClean="0"/>
              <a:t>Mushrooms</a:t>
            </a:r>
            <a:r>
              <a:rPr lang="tr-TR" dirty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colour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white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Karçanı</a:t>
            </a:r>
            <a:r>
              <a:rPr lang="tr-TR" dirty="0" smtClean="0"/>
              <a:t> </a:t>
            </a:r>
            <a:r>
              <a:rPr lang="tr-TR" dirty="0" err="1" smtClean="0"/>
              <a:t>Mushrooms’s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dirty="0" err="1" smtClean="0"/>
              <a:t>meat</a:t>
            </a:r>
            <a:r>
              <a:rPr lang="tr-TR" dirty="0" smtClean="0"/>
              <a:t> </a:t>
            </a:r>
            <a:r>
              <a:rPr lang="tr-TR" dirty="0" err="1" smtClean="0"/>
              <a:t>thick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099" y="3635453"/>
            <a:ext cx="3784601" cy="25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4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MELEZ MUSHROOM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Melez </a:t>
            </a:r>
            <a:r>
              <a:rPr lang="tr-TR" dirty="0" err="1" smtClean="0"/>
              <a:t>mushroom</a:t>
            </a:r>
            <a:r>
              <a:rPr lang="tr-TR" dirty="0" smtClean="0"/>
              <a:t> is </a:t>
            </a:r>
            <a:r>
              <a:rPr lang="tr-TR" dirty="0" err="1" smtClean="0"/>
              <a:t>colour</a:t>
            </a:r>
            <a:r>
              <a:rPr lang="tr-TR" dirty="0" smtClean="0"/>
              <a:t> </a:t>
            </a:r>
            <a:r>
              <a:rPr lang="tr-TR" dirty="0" err="1" smtClean="0"/>
              <a:t>yelow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Melez </a:t>
            </a:r>
            <a:r>
              <a:rPr lang="tr-TR" dirty="0" err="1" smtClean="0"/>
              <a:t>mushroom</a:t>
            </a:r>
            <a:r>
              <a:rPr lang="tr-TR" dirty="0" smtClean="0"/>
              <a:t> is 5-15 cm </a:t>
            </a:r>
            <a:r>
              <a:rPr lang="tr-TR" dirty="0" err="1" smtClean="0"/>
              <a:t>long</a:t>
            </a: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357" y="3561325"/>
            <a:ext cx="2792344" cy="23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9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ÇANKABARA MUSHROOM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Çankabara</a:t>
            </a:r>
            <a:r>
              <a:rPr lang="tr-TR" dirty="0" smtClean="0"/>
              <a:t> </a:t>
            </a:r>
            <a:r>
              <a:rPr lang="tr-TR" dirty="0" err="1" smtClean="0"/>
              <a:t>mushroom</a:t>
            </a:r>
            <a:r>
              <a:rPr lang="tr-TR" dirty="0" smtClean="0"/>
              <a:t> is </a:t>
            </a:r>
            <a:r>
              <a:rPr lang="tr-TR" dirty="0" err="1" smtClean="0"/>
              <a:t>comestible</a:t>
            </a:r>
            <a:r>
              <a:rPr lang="tr-TR" dirty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Çankabara</a:t>
            </a:r>
            <a:r>
              <a:rPr lang="tr-TR" dirty="0" smtClean="0"/>
              <a:t> </a:t>
            </a:r>
            <a:r>
              <a:rPr lang="tr-TR" dirty="0" err="1" smtClean="0"/>
              <a:t>mushroom</a:t>
            </a:r>
            <a:r>
              <a:rPr lang="tr-TR" dirty="0" smtClean="0"/>
              <a:t> is </a:t>
            </a:r>
            <a:r>
              <a:rPr lang="tr-TR" dirty="0" err="1" smtClean="0"/>
              <a:t>season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autumn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324" y="3648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5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81</Words>
  <Application>Microsoft Office PowerPoint</Application>
  <PresentationFormat>Özel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Organik</vt:lpstr>
      <vt:lpstr>MUSHROOMS</vt:lpstr>
      <vt:lpstr>TYPES OF MUSHROOMS</vt:lpstr>
      <vt:lpstr>TIRMIT MANTARI</vt:lpstr>
      <vt:lpstr>KAR ÇANI MUSHROOM</vt:lpstr>
      <vt:lpstr>MELEZ MUSHROOM</vt:lpstr>
      <vt:lpstr>ÇANKABARA MUSHROOM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CHAMPİGNON İNVESTİGATİON</dc:title>
  <dc:creator>ece</dc:creator>
  <cp:lastModifiedBy>Acıbadem Koleji</cp:lastModifiedBy>
  <cp:revision>17</cp:revision>
  <dcterms:created xsi:type="dcterms:W3CDTF">2015-02-22T16:54:54Z</dcterms:created>
  <dcterms:modified xsi:type="dcterms:W3CDTF">2015-02-24T13:01:31Z</dcterms:modified>
</cp:coreProperties>
</file>