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</p:sldIdLst>
  <p:sldSz cx="6858000" cy="9144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488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C983-CB13-4C8B-9FD2-3114E35C20E3}" type="datetimeFigureOut">
              <a:rPr lang="sk-SK" smtClean="0"/>
              <a:t>3. 1. 2015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3604D-1073-46B2-ACFA-42BEA16968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0375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C983-CB13-4C8B-9FD2-3114E35C20E3}" type="datetimeFigureOut">
              <a:rPr lang="sk-SK" smtClean="0"/>
              <a:t>3. 1. 2015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3604D-1073-46B2-ACFA-42BEA16968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859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C983-CB13-4C8B-9FD2-3114E35C20E3}" type="datetimeFigureOut">
              <a:rPr lang="sk-SK" smtClean="0"/>
              <a:t>3. 1. 2015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3604D-1073-46B2-ACFA-42BEA16968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223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C983-CB13-4C8B-9FD2-3114E35C20E3}" type="datetimeFigureOut">
              <a:rPr lang="sk-SK" smtClean="0"/>
              <a:t>3. 1. 2015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3604D-1073-46B2-ACFA-42BEA16968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2596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C983-CB13-4C8B-9FD2-3114E35C20E3}" type="datetimeFigureOut">
              <a:rPr lang="sk-SK" smtClean="0"/>
              <a:t>3. 1. 2015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3604D-1073-46B2-ACFA-42BEA16968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0449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C983-CB13-4C8B-9FD2-3114E35C20E3}" type="datetimeFigureOut">
              <a:rPr lang="sk-SK" smtClean="0"/>
              <a:t>3. 1. 2015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3604D-1073-46B2-ACFA-42BEA16968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2910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C983-CB13-4C8B-9FD2-3114E35C20E3}" type="datetimeFigureOut">
              <a:rPr lang="sk-SK" smtClean="0"/>
              <a:t>3. 1. 2015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3604D-1073-46B2-ACFA-42BEA16968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741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C983-CB13-4C8B-9FD2-3114E35C20E3}" type="datetimeFigureOut">
              <a:rPr lang="sk-SK" smtClean="0"/>
              <a:t>3. 1. 2015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3604D-1073-46B2-ACFA-42BEA16968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9694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C983-CB13-4C8B-9FD2-3114E35C20E3}" type="datetimeFigureOut">
              <a:rPr lang="sk-SK" smtClean="0"/>
              <a:t>3. 1. 2015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3604D-1073-46B2-ACFA-42BEA16968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2647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C983-CB13-4C8B-9FD2-3114E35C20E3}" type="datetimeFigureOut">
              <a:rPr lang="sk-SK" smtClean="0"/>
              <a:t>3. 1. 2015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3604D-1073-46B2-ACFA-42BEA16968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2998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C983-CB13-4C8B-9FD2-3114E35C20E3}" type="datetimeFigureOut">
              <a:rPr lang="sk-SK" smtClean="0"/>
              <a:t>3. 1. 2015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3604D-1073-46B2-ACFA-42BEA16968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266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9C983-CB13-4C8B-9FD2-3114E35C20E3}" type="datetimeFigureOut">
              <a:rPr lang="sk-SK" smtClean="0"/>
              <a:t>3. 1. 2015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3604D-1073-46B2-ACFA-42BEA16968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2988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err="1" smtClean="0"/>
              <a:t>Our</a:t>
            </a:r>
            <a:r>
              <a:rPr lang="sk-SK" b="1" i="1" dirty="0" smtClean="0"/>
              <a:t> </a:t>
            </a:r>
            <a:r>
              <a:rPr lang="sk-SK" b="1" i="1" dirty="0" err="1" smtClean="0"/>
              <a:t>school</a:t>
            </a:r>
            <a:r>
              <a:rPr lang="sk-SK" b="1" i="1" dirty="0" smtClean="0"/>
              <a:t>, ZŠ s MŠ Dlhé nad Cirochou, Slovakia.</a:t>
            </a:r>
            <a:endParaRPr lang="sk-SK" b="1" i="1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....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Silent</a:t>
            </a:r>
            <a:r>
              <a:rPr lang="sk-SK" dirty="0" smtClean="0"/>
              <a:t> </a:t>
            </a:r>
            <a:r>
              <a:rPr lang="sk-SK" dirty="0" err="1" smtClean="0"/>
              <a:t>Night</a:t>
            </a:r>
            <a:r>
              <a:rPr lang="sk-SK" dirty="0" smtClean="0"/>
              <a:t>.......</a:t>
            </a:r>
          </a:p>
          <a:p>
            <a:endParaRPr lang="sk-SK" dirty="0"/>
          </a:p>
        </p:txBody>
      </p:sp>
      <p:pic>
        <p:nvPicPr>
          <p:cNvPr id="1026" name="Picture 2" descr="C:\Users\petra\Desktop\maco\akadem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7784"/>
            <a:ext cx="6858000" cy="651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879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Our</a:t>
            </a:r>
            <a:r>
              <a:rPr lang="sk-SK" dirty="0" smtClean="0"/>
              <a:t> </a:t>
            </a:r>
            <a:r>
              <a:rPr lang="sk-SK" dirty="0" err="1" smtClean="0"/>
              <a:t>clever</a:t>
            </a:r>
            <a:r>
              <a:rPr lang="sk-SK" dirty="0" smtClean="0"/>
              <a:t> </a:t>
            </a:r>
            <a:r>
              <a:rPr lang="sk-SK" dirty="0" err="1" smtClean="0"/>
              <a:t>pupils</a:t>
            </a:r>
            <a:r>
              <a:rPr lang="sk-SK" dirty="0" smtClean="0"/>
              <a:t>.....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textu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 descr="C:\Users\petra\Desktop\maco\dielne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131840"/>
            <a:ext cx="303053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etra\Desktop\maco\akademy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3203848"/>
            <a:ext cx="3030537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5239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....</a:t>
            </a:r>
            <a:r>
              <a:rPr lang="sk-SK" dirty="0" err="1" smtClean="0"/>
              <a:t>the</a:t>
            </a:r>
            <a:r>
              <a:rPr lang="sk-SK" dirty="0" smtClean="0"/>
              <a:t> 5 </a:t>
            </a:r>
            <a:r>
              <a:rPr lang="sk-SK" dirty="0" err="1" smtClean="0"/>
              <a:t>th</a:t>
            </a:r>
            <a:r>
              <a:rPr lang="sk-SK" dirty="0" smtClean="0"/>
              <a:t> </a:t>
            </a:r>
            <a:r>
              <a:rPr lang="sk-SK" dirty="0" err="1" smtClean="0"/>
              <a:t>class</a:t>
            </a:r>
            <a:r>
              <a:rPr lang="sk-SK" dirty="0" smtClean="0"/>
              <a:t> </a:t>
            </a:r>
            <a:r>
              <a:rPr lang="sk-SK" dirty="0" err="1" smtClean="0"/>
              <a:t>with</a:t>
            </a:r>
            <a:r>
              <a:rPr lang="sk-SK" dirty="0" smtClean="0"/>
              <a:t> </a:t>
            </a:r>
            <a:r>
              <a:rPr lang="sk-SK" dirty="0" err="1" smtClean="0"/>
              <a:t>its</a:t>
            </a:r>
            <a:r>
              <a:rPr lang="sk-SK" dirty="0" smtClean="0"/>
              <a:t> </a:t>
            </a:r>
            <a:r>
              <a:rPr lang="sk-SK" dirty="0" err="1" smtClean="0"/>
              <a:t>teacher</a:t>
            </a:r>
            <a:r>
              <a:rPr lang="sk-SK" dirty="0" smtClean="0"/>
              <a:t>....</a:t>
            </a:r>
            <a:endParaRPr lang="sk-SK" dirty="0"/>
          </a:p>
        </p:txBody>
      </p:sp>
      <p:pic>
        <p:nvPicPr>
          <p:cNvPr id="4098" name="Picture 2" descr="C:\Users\petra\Desktop\maco\diel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195736"/>
            <a:ext cx="6172200" cy="526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8887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...</a:t>
            </a:r>
            <a:r>
              <a:rPr lang="sk-SK" dirty="0" err="1" smtClean="0"/>
              <a:t>Creative</a:t>
            </a:r>
            <a:r>
              <a:rPr lang="sk-SK" dirty="0" smtClean="0"/>
              <a:t> </a:t>
            </a:r>
            <a:r>
              <a:rPr lang="sk-SK" dirty="0" err="1" smtClean="0"/>
              <a:t>shops</a:t>
            </a:r>
            <a:r>
              <a:rPr lang="sk-SK" dirty="0" smtClean="0"/>
              <a:t>, </a:t>
            </a:r>
            <a:r>
              <a:rPr lang="sk-SK" dirty="0" err="1" smtClean="0"/>
              <a:t>before</a:t>
            </a:r>
            <a:r>
              <a:rPr lang="sk-SK" dirty="0" smtClean="0"/>
              <a:t> </a:t>
            </a:r>
            <a:r>
              <a:rPr lang="sk-SK" dirty="0" err="1" smtClean="0"/>
              <a:t>Christmas</a:t>
            </a:r>
            <a:r>
              <a:rPr lang="sk-SK" dirty="0" smtClean="0"/>
              <a:t>...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 smtClean="0"/>
              <a:t>Christmas</a:t>
            </a:r>
            <a:r>
              <a:rPr lang="sk-SK" dirty="0" smtClean="0"/>
              <a:t> </a:t>
            </a:r>
            <a:r>
              <a:rPr lang="sk-SK" dirty="0" err="1" smtClean="0"/>
              <a:t>decorations</a:t>
            </a:r>
            <a:r>
              <a:rPr lang="sk-SK" dirty="0" smtClean="0"/>
              <a:t>...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 smtClean="0"/>
              <a:t>....</a:t>
            </a:r>
            <a:r>
              <a:rPr lang="sk-SK" dirty="0" err="1" smtClean="0"/>
              <a:t>cute</a:t>
            </a:r>
            <a:r>
              <a:rPr lang="sk-SK" dirty="0" smtClean="0"/>
              <a:t> </a:t>
            </a:r>
            <a:r>
              <a:rPr lang="sk-SK" dirty="0" err="1" smtClean="0"/>
              <a:t>things</a:t>
            </a:r>
            <a:r>
              <a:rPr lang="sk-SK" dirty="0" smtClean="0"/>
              <a:t>.....</a:t>
            </a:r>
            <a:endParaRPr lang="sk-SK" dirty="0"/>
          </a:p>
        </p:txBody>
      </p:sp>
      <p:pic>
        <p:nvPicPr>
          <p:cNvPr id="2050" name="Picture 2" descr="C:\Users\petra\Desktop\maco\dielne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131840"/>
            <a:ext cx="303053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etra\Desktop\maco\dilene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3131840"/>
            <a:ext cx="3030537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67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And </a:t>
            </a:r>
            <a:r>
              <a:rPr lang="sk-SK" dirty="0" err="1" smtClean="0"/>
              <a:t>something</a:t>
            </a:r>
            <a:r>
              <a:rPr lang="sk-SK" dirty="0" smtClean="0"/>
              <a:t> </a:t>
            </a:r>
            <a:r>
              <a:rPr lang="sk-SK" dirty="0" err="1" smtClean="0"/>
              <a:t>quite</a:t>
            </a:r>
            <a:r>
              <a:rPr lang="sk-SK" dirty="0" smtClean="0"/>
              <a:t> more </a:t>
            </a:r>
            <a:r>
              <a:rPr lang="sk-SK" dirty="0" err="1" smtClean="0"/>
              <a:t>from</a:t>
            </a:r>
            <a:r>
              <a:rPr lang="sk-SK" dirty="0" smtClean="0"/>
              <a:t> </a:t>
            </a:r>
            <a:r>
              <a:rPr lang="sk-SK" dirty="0" err="1" smtClean="0"/>
              <a:t>our</a:t>
            </a:r>
            <a:r>
              <a:rPr lang="sk-SK" dirty="0" smtClean="0"/>
              <a:t> </a:t>
            </a:r>
            <a:r>
              <a:rPr lang="sk-SK" dirty="0" err="1" smtClean="0"/>
              <a:t>school</a:t>
            </a:r>
            <a:r>
              <a:rPr lang="sk-SK" dirty="0" smtClean="0"/>
              <a:t>.....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122" name="Picture 2" descr="C:\Users\petra\Desktop\maco\akademy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347864"/>
            <a:ext cx="303053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etra\Desktop\maco\dielne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3347864"/>
            <a:ext cx="303053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665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...</a:t>
            </a:r>
            <a:r>
              <a:rPr lang="sk-SK" dirty="0" err="1" smtClean="0"/>
              <a:t>some</a:t>
            </a:r>
            <a:r>
              <a:rPr lang="sk-SK" dirty="0" smtClean="0"/>
              <a:t> </a:t>
            </a:r>
            <a:r>
              <a:rPr lang="sk-SK" dirty="0" err="1" smtClean="0"/>
              <a:t>Christmas</a:t>
            </a:r>
            <a:r>
              <a:rPr lang="sk-SK" dirty="0" smtClean="0"/>
              <a:t> </a:t>
            </a:r>
            <a:r>
              <a:rPr lang="sk-SK" dirty="0" err="1" smtClean="0"/>
              <a:t>sweets</a:t>
            </a:r>
            <a:r>
              <a:rPr lang="sk-SK" dirty="0" smtClean="0"/>
              <a:t>......</a:t>
            </a:r>
            <a:endParaRPr lang="sk-SK" dirty="0"/>
          </a:p>
        </p:txBody>
      </p:sp>
      <p:pic>
        <p:nvPicPr>
          <p:cNvPr id="6146" name="Picture 2" descr="C:\Users\petra\Desktop\maco\dilene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411760"/>
            <a:ext cx="617220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3249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.......</a:t>
            </a:r>
            <a:r>
              <a:rPr lang="sk-SK" dirty="0" err="1" smtClean="0"/>
              <a:t>thanks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your</a:t>
            </a:r>
            <a:r>
              <a:rPr lang="sk-SK" dirty="0" smtClean="0"/>
              <a:t> </a:t>
            </a:r>
            <a:r>
              <a:rPr lang="sk-SK" dirty="0" err="1" smtClean="0"/>
              <a:t>attention</a:t>
            </a:r>
            <a:r>
              <a:rPr lang="sk-SK" dirty="0" smtClean="0"/>
              <a:t>.... </a:t>
            </a:r>
            <a:r>
              <a:rPr lang="sk-SK" dirty="0" err="1" smtClean="0"/>
              <a:t>Did</a:t>
            </a:r>
            <a:r>
              <a:rPr lang="sk-SK" dirty="0" smtClean="0"/>
              <a:t> </a:t>
            </a:r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like</a:t>
            </a:r>
            <a:r>
              <a:rPr lang="sk-SK" dirty="0" smtClean="0"/>
              <a:t> </a:t>
            </a:r>
            <a:r>
              <a:rPr lang="sk-SK" dirty="0" err="1" smtClean="0"/>
              <a:t>it</a:t>
            </a:r>
            <a:r>
              <a:rPr lang="sk-SK" dirty="0" smtClean="0"/>
              <a:t>, I </a:t>
            </a:r>
            <a:r>
              <a:rPr lang="sk-SK" dirty="0" err="1" smtClean="0"/>
              <a:t>think</a:t>
            </a:r>
            <a:r>
              <a:rPr lang="sk-SK" dirty="0" smtClean="0"/>
              <a:t>, </a:t>
            </a:r>
            <a:r>
              <a:rPr lang="sk-SK" dirty="0" err="1" smtClean="0"/>
              <a:t>yes</a:t>
            </a:r>
            <a:r>
              <a:rPr lang="sk-SK" dirty="0" smtClean="0"/>
              <a:t>......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170" name="Picture 2" descr="C:\Users\petra\Desktop\maco\dielne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419872"/>
            <a:ext cx="303053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etra\Desktop\maco\veniec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3419872"/>
            <a:ext cx="303053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392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73</Words>
  <Application>Microsoft Office PowerPoint</Application>
  <PresentationFormat>Prezentácia na obrazovke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Motív Office</vt:lpstr>
      <vt:lpstr>Our school, ZŠ s MŠ Dlhé nad Cirochou, Slovakia.</vt:lpstr>
      <vt:lpstr>Our clever pupils.....</vt:lpstr>
      <vt:lpstr>....the 5 th class with its teacher....</vt:lpstr>
      <vt:lpstr>...Creative shops, before Christmas...</vt:lpstr>
      <vt:lpstr>And something quite more from our school.....</vt:lpstr>
      <vt:lpstr>...some Christmas sweets......</vt:lpstr>
      <vt:lpstr>.......thanks for your attention.... Did you like it, I think, yes......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school, ZŠ s MŠ Dlhé nad Cirochou, Slovakia.</dc:title>
  <dc:creator>petra</dc:creator>
  <cp:lastModifiedBy>petra</cp:lastModifiedBy>
  <cp:revision>2</cp:revision>
  <dcterms:created xsi:type="dcterms:W3CDTF">2015-01-03T11:04:24Z</dcterms:created>
  <dcterms:modified xsi:type="dcterms:W3CDTF">2015-01-03T11:23:59Z</dcterms:modified>
</cp:coreProperties>
</file>