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CD2646-AFE2-4EDB-96FF-E08F0756C7D8}" type="datetimeFigureOut">
              <a:rPr lang="sk-SK" smtClean="0"/>
              <a:pPr/>
              <a:t>20. 11. 2014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565A82-A4D6-4F90-9F8B-40BD775E5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Hi</a:t>
            </a:r>
            <a:r>
              <a:rPr lang="sk-SK" dirty="0" smtClean="0"/>
              <a:t>, </a:t>
            </a:r>
            <a:r>
              <a:rPr lang="sk-SK" dirty="0" err="1" smtClean="0"/>
              <a:t>we</a:t>
            </a:r>
            <a:r>
              <a:rPr lang="sk-SK" dirty="0" smtClean="0"/>
              <a:t> are </a:t>
            </a:r>
            <a:r>
              <a:rPr lang="sk-SK" dirty="0" err="1" smtClean="0"/>
              <a:t>pupils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smtClean="0"/>
              <a:t> </a:t>
            </a:r>
            <a:r>
              <a:rPr lang="sk-SK" smtClean="0"/>
              <a:t>7th </a:t>
            </a:r>
            <a:r>
              <a:rPr lang="sk-SK" dirty="0" err="1" smtClean="0"/>
              <a:t>class</a:t>
            </a:r>
            <a:r>
              <a:rPr lang="sk-SK" dirty="0" smtClean="0"/>
              <a:t>.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want</a:t>
            </a:r>
            <a:r>
              <a:rPr lang="sk-SK" dirty="0" smtClean="0"/>
              <a:t> to </a:t>
            </a:r>
            <a:r>
              <a:rPr lang="sk-SK" dirty="0" err="1" smtClean="0"/>
              <a:t>introduce</a:t>
            </a:r>
            <a:r>
              <a:rPr lang="sk-SK" dirty="0" smtClean="0"/>
              <a:t> </a:t>
            </a:r>
            <a:r>
              <a:rPr lang="sk-SK" dirty="0" err="1" smtClean="0"/>
              <a:t>ourselves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Tadeaš</a:t>
            </a:r>
            <a:r>
              <a:rPr lang="sk-SK" dirty="0" smtClean="0"/>
              <a:t>, Veronika, Soňa, </a:t>
            </a:r>
            <a:r>
              <a:rPr lang="sk-SK" dirty="0" err="1" smtClean="0"/>
              <a:t>Justína,Timo,Michaela</a:t>
            </a:r>
            <a:r>
              <a:rPr lang="sk-SK" dirty="0" smtClean="0"/>
              <a:t>, Viktória, Zuzka</a:t>
            </a:r>
            <a:endParaRPr lang="sk-SK" dirty="0"/>
          </a:p>
        </p:txBody>
      </p:sp>
      <p:sp>
        <p:nvSpPr>
          <p:cNvPr id="4" name="Usmiata tvár 3"/>
          <p:cNvSpPr/>
          <p:nvPr/>
        </p:nvSpPr>
        <p:spPr>
          <a:xfrm>
            <a:off x="5940152" y="5229200"/>
            <a:ext cx="720080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51084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C:\Users\petra\Desktop\fotky 6 etwiining\P10009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8840"/>
            <a:ext cx="3419475" cy="33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etra\Desktop\fotky 6 etwiining\P10009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3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C:\Users\petra\Desktop\fotky 6 etwiining\P100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80720" cy="44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99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Bye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Slovakia.</a:t>
            </a:r>
            <a:endParaRPr lang="sk-SK" dirty="0"/>
          </a:p>
        </p:txBody>
      </p:sp>
      <p:sp>
        <p:nvSpPr>
          <p:cNvPr id="4" name="Srdce 3"/>
          <p:cNvSpPr/>
          <p:nvPr/>
        </p:nvSpPr>
        <p:spPr>
          <a:xfrm rot="404219">
            <a:off x="7164288" y="5013176"/>
            <a:ext cx="288032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0097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2659" cy="1693992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are Veronika and Michaela.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r>
              <a:rPr lang="sk-SK" dirty="0" smtClean="0"/>
              <a:t>.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drawing</a:t>
            </a:r>
            <a:r>
              <a:rPr lang="sk-SK" dirty="0" smtClean="0"/>
              <a:t> and </a:t>
            </a:r>
            <a:r>
              <a:rPr lang="sk-SK" dirty="0" err="1" smtClean="0"/>
              <a:t>painting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6" name="Picture 2" descr="C:\Users\petra\Desktop\fotky 6 etwiining\P1000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5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2481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 am </a:t>
            </a:r>
            <a:r>
              <a:rPr lang="sk-SK" dirty="0" err="1" smtClean="0"/>
              <a:t>Tadeaš</a:t>
            </a:r>
            <a:r>
              <a:rPr lang="sk-SK" dirty="0" smtClean="0"/>
              <a:t>. I am 11. 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working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garden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C:\Users\petra\Desktop\fotky 6 etwiining\P1000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677833" cy="31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81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Hi</a:t>
            </a:r>
            <a:r>
              <a:rPr lang="sk-SK" dirty="0" smtClean="0"/>
              <a:t>, My </a:t>
            </a:r>
            <a:r>
              <a:rPr lang="sk-SK" dirty="0" err="1" smtClean="0"/>
              <a:t>name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Timo. 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playing</a:t>
            </a:r>
            <a:r>
              <a:rPr lang="sk-SK" dirty="0" smtClean="0"/>
              <a:t> </a:t>
            </a:r>
            <a:r>
              <a:rPr lang="sk-SK" dirty="0" err="1" smtClean="0"/>
              <a:t>football</a:t>
            </a:r>
            <a:r>
              <a:rPr lang="sk-SK" dirty="0" smtClean="0"/>
              <a:t>. I </a:t>
            </a:r>
            <a:r>
              <a:rPr lang="sk-SK" dirty="0" err="1" smtClean="0"/>
              <a:t>don´t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4" name="Picture 2" descr="C:\Users\petra\Desktop\fotky 6 etwiining\P1000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40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Hi</a:t>
            </a:r>
            <a:r>
              <a:rPr lang="sk-SK" dirty="0" smtClean="0"/>
              <a:t>, I am Soňa. I am 12. I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got</a:t>
            </a:r>
            <a:r>
              <a:rPr lang="sk-SK" dirty="0" smtClean="0"/>
              <a:t> a </a:t>
            </a:r>
            <a:r>
              <a:rPr lang="sk-SK" dirty="0" err="1" smtClean="0"/>
              <a:t>very</a:t>
            </a:r>
            <a:r>
              <a:rPr lang="sk-SK" dirty="0" smtClean="0"/>
              <a:t> big </a:t>
            </a:r>
            <a:r>
              <a:rPr lang="sk-SK" dirty="0" err="1" smtClean="0"/>
              <a:t>dog</a:t>
            </a:r>
            <a:r>
              <a:rPr lang="sk-SK" dirty="0" smtClean="0"/>
              <a:t>. 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098" name="Picture 2" descr="C:\Users\petra\Desktop\fotky 6 etwiining\P100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83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My </a:t>
            </a:r>
            <a:r>
              <a:rPr lang="sk-SK" dirty="0" err="1" smtClean="0"/>
              <a:t>name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Viktória. I love </a:t>
            </a:r>
            <a:r>
              <a:rPr lang="sk-SK" dirty="0" err="1" smtClean="0"/>
              <a:t>watching</a:t>
            </a:r>
            <a:r>
              <a:rPr lang="sk-SK" dirty="0" smtClean="0"/>
              <a:t> </a:t>
            </a:r>
            <a:r>
              <a:rPr lang="sk-SK" dirty="0" err="1" smtClean="0"/>
              <a:t>cartoons</a:t>
            </a:r>
            <a:r>
              <a:rPr lang="sk-SK" dirty="0" smtClean="0"/>
              <a:t>. My </a:t>
            </a:r>
            <a:r>
              <a:rPr lang="sk-SK" dirty="0" err="1" smtClean="0"/>
              <a:t>favourite</a:t>
            </a:r>
            <a:r>
              <a:rPr lang="sk-SK" dirty="0" smtClean="0"/>
              <a:t> </a:t>
            </a:r>
            <a:r>
              <a:rPr lang="sk-SK" dirty="0" err="1" smtClean="0"/>
              <a:t>colour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blue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122" name="Picture 2" descr="C:\Users\petra\Desktop\fotky 6 etwiining\P1000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3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 am Justína. I am </a:t>
            </a:r>
            <a:r>
              <a:rPr lang="sk-SK" dirty="0" err="1" smtClean="0"/>
              <a:t>from</a:t>
            </a:r>
            <a:r>
              <a:rPr lang="sk-SK" dirty="0" smtClean="0"/>
              <a:t> Slovakia. 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dancing</a:t>
            </a:r>
            <a:r>
              <a:rPr lang="sk-SK" dirty="0" smtClean="0"/>
              <a:t> and </a:t>
            </a:r>
            <a:r>
              <a:rPr lang="sk-SK" dirty="0" err="1" smtClean="0"/>
              <a:t>painting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47" name="Picture 3" descr="C:\Users\petra\Desktop\fotky 6 etwiining\P1000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590" y="2324100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485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There</a:t>
            </a:r>
            <a:r>
              <a:rPr lang="sk-SK" dirty="0" smtClean="0"/>
              <a:t> are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projects</a:t>
            </a:r>
            <a:r>
              <a:rPr lang="sk-SK" dirty="0" smtClean="0"/>
              <a:t> and </a:t>
            </a:r>
            <a:r>
              <a:rPr lang="sk-SK" dirty="0" err="1" smtClean="0"/>
              <a:t>drawings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7170" name="Picture 2" descr="C:\Users\petra\Desktop\fotky 6 etwiining\P10009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ra\Desktop\fotky 6 etwiining\P10009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4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C:\Users\petra\Desktop\fotky 6 etwiining\P10009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8880"/>
            <a:ext cx="3419475" cy="29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etra\Desktop\fotky 6 etwiining\P10009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32856"/>
            <a:ext cx="3419475" cy="32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5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145</Words>
  <Application>Microsoft Office PowerPoint</Application>
  <PresentationFormat>Prezentácia na obrazovke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Austin</vt:lpstr>
      <vt:lpstr>Hi, we are pupils from 7th class. We want to introduce ourselves.</vt:lpstr>
      <vt:lpstr>We are Veronika and Michaela. We like learning English. We like drawing and painting.</vt:lpstr>
      <vt:lpstr>I am Tadeaš. I am 11. I like working in the garden.</vt:lpstr>
      <vt:lpstr>Hi, My name is Timo. I like playing football. I don´t like school.</vt:lpstr>
      <vt:lpstr>Hi, I am Soňa. I am 12. I have got a very big dog. I like it.</vt:lpstr>
      <vt:lpstr>My name is Viktória. I love watching cartoons. My favourite colour is blue.</vt:lpstr>
      <vt:lpstr>I am Justína. I am from Slovakia. I like dancing and painting.</vt:lpstr>
      <vt:lpstr>There are some our projects and drawings.</vt:lpstr>
      <vt:lpstr>Snímka 9</vt:lpstr>
      <vt:lpstr>Snímka 10</vt:lpstr>
      <vt:lpstr>Snímka 11</vt:lpstr>
      <vt:lpstr>Thanks for your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Hi, we are pupils from 6th class. We want to introduce ourselves.</dc:title>
  <dc:creator>petra</dc:creator>
  <cp:lastModifiedBy>skola</cp:lastModifiedBy>
  <cp:revision>5</cp:revision>
  <dcterms:created xsi:type="dcterms:W3CDTF">2013-11-13T17:45:25Z</dcterms:created>
  <dcterms:modified xsi:type="dcterms:W3CDTF">2014-11-20T12:55:14Z</dcterms:modified>
</cp:coreProperties>
</file>