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0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18-Apr-17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18-Apr-17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18-Apr-17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18-Apr-17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18-Apr-17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362200"/>
            <a:ext cx="7086600" cy="26892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 Balkans, the Orient and the Art of the Deal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4441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Mihaela\Desktop\pozeVidin\piat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32" y="120978"/>
            <a:ext cx="5303735" cy="485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haela\Desktop\pozeVidin\piat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1118" y="3332868"/>
            <a:ext cx="5847766" cy="328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haela\Desktop\pozeVidin\piata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6611" y="685800"/>
            <a:ext cx="396240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4599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Mihaela\Desktop\pozeVidin\piata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89200" y="-1676400"/>
            <a:ext cx="12192000" cy="812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061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Mihaela\Desktop\pozeVidin\piata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8238"/>
            <a:ext cx="9176951" cy="664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6091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Mihaela\Desktop\pozeVidin\piata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0329" y="126377"/>
            <a:ext cx="9314329" cy="667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5626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Mihaela\Desktop\pozeVidin\piata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364822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4825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</TotalTime>
  <Words>11</Words>
  <Application>Microsoft Office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Adjacency</vt:lpstr>
      <vt:lpstr>The  Balkans, the Orient and the Art of the Deal 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Balkans and the Art of the Deal</dc:title>
  <dc:creator>Mihaela</dc:creator>
  <cp:lastModifiedBy>owner</cp:lastModifiedBy>
  <cp:revision>6</cp:revision>
  <dcterms:created xsi:type="dcterms:W3CDTF">2006-08-16T00:00:00Z</dcterms:created>
  <dcterms:modified xsi:type="dcterms:W3CDTF">2017-04-18T18:39:17Z</dcterms:modified>
</cp:coreProperties>
</file>