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A536-0C63-4491-AB7A-6F033924FC74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01DB-76B4-4D3D-91F2-464A9687C7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A536-0C63-4491-AB7A-6F033924FC74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01DB-76B4-4D3D-91F2-464A9687C7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A536-0C63-4491-AB7A-6F033924FC74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01DB-76B4-4D3D-91F2-464A9687C7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A536-0C63-4491-AB7A-6F033924FC74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01DB-76B4-4D3D-91F2-464A9687C7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A536-0C63-4491-AB7A-6F033924FC74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01DB-76B4-4D3D-91F2-464A9687C7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A536-0C63-4491-AB7A-6F033924FC74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01DB-76B4-4D3D-91F2-464A9687C7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A536-0C63-4491-AB7A-6F033924FC74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01DB-76B4-4D3D-91F2-464A9687C7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A536-0C63-4491-AB7A-6F033924FC74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01DB-76B4-4D3D-91F2-464A9687C7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A536-0C63-4491-AB7A-6F033924FC74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01DB-76B4-4D3D-91F2-464A9687C7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A536-0C63-4491-AB7A-6F033924FC74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01DB-76B4-4D3D-91F2-464A9687C7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A536-0C63-4491-AB7A-6F033924FC74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01DB-76B4-4D3D-91F2-464A9687C7F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6A536-0C63-4491-AB7A-6F033924FC74}" type="datetimeFigureOut">
              <a:rPr lang="sk-SK" smtClean="0"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C01DB-76B4-4D3D-91F2-464A9687C7F0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rgbClr val="0070C0"/>
                </a:solidFill>
              </a:rPr>
              <a:t>Esztergom</a:t>
            </a:r>
            <a:r>
              <a:rPr lang="sk-SK" b="1" dirty="0" smtClean="0">
                <a:solidFill>
                  <a:srgbClr val="0070C0"/>
                </a:solidFill>
              </a:rPr>
              <a:t> and Bratislava</a:t>
            </a:r>
            <a:endParaRPr lang="sk-SK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solidFill>
                  <a:srgbClr val="0070C0"/>
                </a:solidFill>
              </a:rPr>
              <a:t>Esztergom</a:t>
            </a:r>
            <a:endParaRPr lang="sk-SK" b="1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other</a:t>
            </a:r>
            <a:r>
              <a:rPr lang="sk-SK" dirty="0" smtClean="0"/>
              <a:t> </a:t>
            </a:r>
            <a:r>
              <a:rPr lang="sk-SK" dirty="0" err="1" smtClean="0"/>
              <a:t>side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bridge</a:t>
            </a:r>
            <a:r>
              <a:rPr lang="sk-SK" dirty="0" smtClean="0"/>
              <a:t>- </a:t>
            </a:r>
            <a:r>
              <a:rPr lang="sk-SK" dirty="0" err="1" smtClean="0"/>
              <a:t>Hungary</a:t>
            </a:r>
            <a:endParaRPr lang="sk-SK" dirty="0" smtClean="0"/>
          </a:p>
          <a:p>
            <a:r>
              <a:rPr lang="sk-SK" dirty="0" err="1" smtClean="0"/>
              <a:t>It</a:t>
            </a:r>
            <a:r>
              <a:rPr lang="sk-SK" dirty="0" smtClean="0"/>
              <a:t> has a </a:t>
            </a:r>
            <a:r>
              <a:rPr lang="sk-SK" dirty="0" err="1" smtClean="0"/>
              <a:t>Basilika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St. </a:t>
            </a:r>
            <a:r>
              <a:rPr lang="sk-SK" dirty="0" err="1" smtClean="0"/>
              <a:t>Adalbert</a:t>
            </a:r>
            <a:r>
              <a:rPr lang="sk-SK" dirty="0" smtClean="0"/>
              <a:t> </a:t>
            </a:r>
          </a:p>
          <a:p>
            <a:r>
              <a:rPr lang="sk-SK" dirty="0" err="1" smtClean="0"/>
              <a:t>Danube</a:t>
            </a:r>
            <a:r>
              <a:rPr lang="sk-SK" dirty="0" smtClean="0"/>
              <a:t> </a:t>
            </a:r>
            <a:r>
              <a:rPr lang="sk-SK" dirty="0" err="1" smtClean="0"/>
              <a:t>Museum</a:t>
            </a:r>
            <a:r>
              <a:rPr lang="sk-SK" dirty="0" smtClean="0"/>
              <a:t> 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 descr="20151007_1557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1585" y="2420888"/>
            <a:ext cx="3182415" cy="1917662"/>
          </a:xfrm>
          <a:prstGeom prst="rect">
            <a:avLst/>
          </a:prstGeom>
        </p:spPr>
      </p:pic>
      <p:pic>
        <p:nvPicPr>
          <p:cNvPr id="6" name="Obrázok 5" descr="20151007_1512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853313"/>
            <a:ext cx="3563888" cy="2004687"/>
          </a:xfrm>
          <a:prstGeom prst="rect">
            <a:avLst/>
          </a:prstGeom>
        </p:spPr>
      </p:pic>
      <p:pic>
        <p:nvPicPr>
          <p:cNvPr id="7" name="Obrázok 6" descr="20151007_1513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573016"/>
            <a:ext cx="4480498" cy="252028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70C0"/>
                </a:solidFill>
              </a:rPr>
              <a:t>Bratislava</a:t>
            </a:r>
            <a:endParaRPr lang="sk-SK" b="1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Capital</a:t>
            </a:r>
            <a:r>
              <a:rPr lang="sk-SK" dirty="0" smtClean="0"/>
              <a:t> City </a:t>
            </a:r>
            <a:r>
              <a:rPr lang="sk-SK" dirty="0" err="1" smtClean="0"/>
              <a:t>of</a:t>
            </a:r>
            <a:r>
              <a:rPr lang="sk-SK" dirty="0" smtClean="0"/>
              <a:t> Slovakia</a:t>
            </a:r>
          </a:p>
          <a:p>
            <a:r>
              <a:rPr lang="sk-SK" dirty="0" err="1" smtClean="0"/>
              <a:t>Blue</a:t>
            </a:r>
            <a:r>
              <a:rPr lang="sk-SK" dirty="0" smtClean="0"/>
              <a:t> </a:t>
            </a:r>
            <a:r>
              <a:rPr lang="sk-SK" dirty="0" err="1" smtClean="0"/>
              <a:t>Church</a:t>
            </a:r>
            <a:endParaRPr lang="sk-SK" dirty="0" smtClean="0"/>
          </a:p>
          <a:p>
            <a:r>
              <a:rPr lang="sk-SK" dirty="0" smtClean="0"/>
              <a:t>Big </a:t>
            </a:r>
            <a:r>
              <a:rPr lang="sk-SK" dirty="0" err="1" smtClean="0"/>
              <a:t>shopping</a:t>
            </a:r>
            <a:r>
              <a:rPr lang="sk-SK" dirty="0" smtClean="0"/>
              <a:t> center </a:t>
            </a:r>
            <a:r>
              <a:rPr lang="sk-SK" dirty="0" err="1" smtClean="0"/>
              <a:t>Eurovea</a:t>
            </a:r>
            <a:endParaRPr lang="sk-SK" dirty="0"/>
          </a:p>
        </p:txBody>
      </p:sp>
      <p:pic>
        <p:nvPicPr>
          <p:cNvPr id="4" name="Obrázok 3" descr="20151008_1335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094255" y="1133928"/>
            <a:ext cx="5183673" cy="2915816"/>
          </a:xfrm>
          <a:prstGeom prst="rect">
            <a:avLst/>
          </a:prstGeom>
        </p:spPr>
      </p:pic>
      <p:pic>
        <p:nvPicPr>
          <p:cNvPr id="5" name="Obrázok 4" descr="20151008_122423.jpg"/>
          <p:cNvPicPr>
            <a:picLocks noChangeAspect="1"/>
          </p:cNvPicPr>
          <p:nvPr/>
        </p:nvPicPr>
        <p:blipFill>
          <a:blip r:embed="rId3" cstate="print"/>
          <a:srcRect l="29497" t="7952" r="31637" b="566"/>
          <a:stretch>
            <a:fillRect/>
          </a:stretch>
        </p:blipFill>
        <p:spPr>
          <a:xfrm rot="5598508">
            <a:off x="1409658" y="3789367"/>
            <a:ext cx="2308726" cy="305669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61718" y="1927114"/>
            <a:ext cx="5643053" cy="31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5472608" cy="287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ázok 5" descr="20151008_1122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212976"/>
            <a:ext cx="5504613" cy="309634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229600" cy="1143000"/>
          </a:xfrm>
        </p:spPr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  <a:latin typeface="Monotype Corsiva" pitchFamily="66" charset="0"/>
              </a:rPr>
              <a:t>Thaaaaaaaanks</a:t>
            </a:r>
            <a:r>
              <a:rPr lang="sk-SK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sk-SK" dirty="0" smtClean="0">
                <a:solidFill>
                  <a:srgbClr val="0070C0"/>
                </a:solidFill>
                <a:latin typeface="Monotype Corsiva" pitchFamily="66" charset="0"/>
                <a:sym typeface="Wingdings" pitchFamily="2" charset="2"/>
              </a:rPr>
              <a:t></a:t>
            </a:r>
            <a:endParaRPr lang="sk-SK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35</Words>
  <Application>Microsoft Office PowerPoint</Application>
  <PresentationFormat>Prezentácia na obrazovke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Motív Office</vt:lpstr>
      <vt:lpstr>Esztergom and Bratislava</vt:lpstr>
      <vt:lpstr>Esztergom</vt:lpstr>
      <vt:lpstr>Bratislava</vt:lpstr>
      <vt:lpstr>Snímka 4</vt:lpstr>
      <vt:lpstr>Thaaaaaaaanks </vt:lpstr>
    </vt:vector>
  </TitlesOfParts>
  <Company>Gymnazium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Esztergom and Bratislava</dc:title>
  <dc:creator>skola</dc:creator>
  <cp:lastModifiedBy>skola</cp:lastModifiedBy>
  <cp:revision>6</cp:revision>
  <dcterms:created xsi:type="dcterms:W3CDTF">2015-10-09T07:22:19Z</dcterms:created>
  <dcterms:modified xsi:type="dcterms:W3CDTF">2015-10-09T08:18:16Z</dcterms:modified>
</cp:coreProperties>
</file>