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D3F465-6CD9-47F0-BA5A-10A447EC62CA}" type="datetimeFigureOut">
              <a:rPr lang="sk-SK" smtClean="0"/>
              <a:t>9.10.2015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012EA8-7A5F-4808-B81C-A14F877DFFC4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Slovakia – </a:t>
            </a:r>
            <a:r>
              <a:rPr lang="sk-SK" sz="6000" dirty="0" err="1" smtClean="0"/>
              <a:t>š</a:t>
            </a:r>
            <a:r>
              <a:rPr lang="sk-SK" dirty="0" err="1" smtClean="0"/>
              <a:t>t</a:t>
            </a:r>
            <a:r>
              <a:rPr lang="hu-HU" dirty="0" err="1" smtClean="0"/>
              <a:t>úrovo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2015 – Gray team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Bettina </a:t>
            </a:r>
            <a:r>
              <a:rPr lang="hu-HU" dirty="0" err="1" smtClean="0"/>
              <a:t>Ruezhofer</a:t>
            </a:r>
            <a:r>
              <a:rPr lang="hu-HU" dirty="0" smtClean="0"/>
              <a:t>, </a:t>
            </a:r>
            <a:r>
              <a:rPr lang="hu-HU" dirty="0" err="1" smtClean="0"/>
              <a:t>Jaroslava</a:t>
            </a:r>
            <a:r>
              <a:rPr lang="hu-HU" dirty="0" smtClean="0"/>
              <a:t> </a:t>
            </a:r>
            <a:r>
              <a:rPr lang="hu-HU" dirty="0" err="1" smtClean="0"/>
              <a:t>Mládková</a:t>
            </a:r>
            <a:r>
              <a:rPr lang="hu-HU" dirty="0" smtClean="0"/>
              <a:t>, </a:t>
            </a:r>
            <a:r>
              <a:rPr lang="hu-HU" dirty="0" err="1" smtClean="0"/>
              <a:t>Eli</a:t>
            </a:r>
            <a:r>
              <a:rPr lang="sk-SK" dirty="0" err="1" smtClean="0"/>
              <a:t>ška</a:t>
            </a:r>
            <a:r>
              <a:rPr lang="sk-SK" dirty="0" smtClean="0"/>
              <a:t> </a:t>
            </a:r>
            <a:r>
              <a:rPr lang="sk-SK" dirty="0" err="1"/>
              <a:t>K</a:t>
            </a:r>
            <a:r>
              <a:rPr lang="sk-SK" dirty="0" err="1" smtClean="0"/>
              <a:t>ašparová</a:t>
            </a:r>
            <a:r>
              <a:rPr lang="sk-SK" dirty="0" smtClean="0"/>
              <a:t>, </a:t>
            </a:r>
            <a:r>
              <a:rPr lang="sk-SK" dirty="0" err="1" smtClean="0"/>
              <a:t>Magyar</a:t>
            </a:r>
            <a:r>
              <a:rPr lang="sk-SK" dirty="0" smtClean="0"/>
              <a:t> </a:t>
            </a:r>
            <a:r>
              <a:rPr lang="sk-SK" dirty="0" err="1" smtClean="0"/>
              <a:t>Anita</a:t>
            </a:r>
            <a:r>
              <a:rPr lang="sk-SK" dirty="0" smtClean="0"/>
              <a:t>,</a:t>
            </a:r>
            <a:br>
              <a:rPr lang="sk-SK" dirty="0" smtClean="0"/>
            </a:br>
            <a:r>
              <a:rPr lang="sk-SK" dirty="0" smtClean="0"/>
              <a:t> Kalina </a:t>
            </a:r>
            <a:r>
              <a:rPr lang="sk-SK" dirty="0" err="1" smtClean="0"/>
              <a:t>Pekova</a:t>
            </a:r>
            <a:r>
              <a:rPr lang="sk-SK" dirty="0" smtClean="0"/>
              <a:t>, </a:t>
            </a:r>
            <a:r>
              <a:rPr lang="sk-SK" dirty="0" err="1" smtClean="0"/>
              <a:t>Grad</a:t>
            </a:r>
            <a:r>
              <a:rPr lang="sk-SK" dirty="0" smtClean="0"/>
              <a:t> </a:t>
            </a:r>
            <a:r>
              <a:rPr lang="sk-SK" dirty="0" err="1" smtClean="0"/>
              <a:t>Ana-Maria</a:t>
            </a:r>
            <a:r>
              <a:rPr lang="sk-SK" dirty="0" smtClean="0"/>
              <a:t>, </a:t>
            </a:r>
            <a:r>
              <a:rPr lang="sk-SK" dirty="0" err="1" smtClean="0"/>
              <a:t>Robert</a:t>
            </a:r>
            <a:r>
              <a:rPr lang="sk-SK" dirty="0" smtClean="0"/>
              <a:t> </a:t>
            </a:r>
            <a:r>
              <a:rPr lang="sk-SK" dirty="0" err="1" smtClean="0"/>
              <a:t>Hrmo</a:t>
            </a:r>
            <a:r>
              <a:rPr lang="sk-SK" dirty="0" smtClean="0"/>
              <a:t>, </a:t>
            </a:r>
            <a:r>
              <a:rPr lang="sk-SK" dirty="0" err="1" smtClean="0"/>
              <a:t>Dániel</a:t>
            </a:r>
            <a:r>
              <a:rPr lang="sk-SK" dirty="0" smtClean="0"/>
              <a:t> </a:t>
            </a:r>
            <a:r>
              <a:rPr lang="sk-SK" dirty="0" err="1" smtClean="0"/>
              <a:t>Gardenö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 descr="https://upload.wikimedia.org/wikipedia/commons/thumb/8/8b/Flag_of_Austria_with_border.svg/640px-Flag_of_Austria_with_bord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481" y="2204864"/>
            <a:ext cx="1132312" cy="720080"/>
          </a:xfrm>
          <a:prstGeom prst="rect">
            <a:avLst/>
          </a:prstGeom>
          <a:noFill/>
        </p:spPr>
      </p:pic>
      <p:pic>
        <p:nvPicPr>
          <p:cNvPr id="1028" name="Picture 4" descr="http://shop.flagshop.com/media/catalog/product/cache/1/image/9df78eab33525d08d6e5fb8d27136e95/f/l/flag-world-czech-republ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13810"/>
            <a:ext cx="1152128" cy="767318"/>
          </a:xfrm>
          <a:prstGeom prst="rect">
            <a:avLst/>
          </a:prstGeom>
          <a:noFill/>
        </p:spPr>
      </p:pic>
      <p:pic>
        <p:nvPicPr>
          <p:cNvPr id="1030" name="Picture 6" descr="http://www.operationworld.org/files/ow/flags/hu-lg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861048"/>
            <a:ext cx="1080120" cy="720080"/>
          </a:xfrm>
          <a:prstGeom prst="rect">
            <a:avLst/>
          </a:prstGeom>
          <a:noFill/>
        </p:spPr>
      </p:pic>
      <p:pic>
        <p:nvPicPr>
          <p:cNvPr id="1032" name="Picture 8" descr="Bulgaria Flag Wallpaper , Image , Photo ,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132856"/>
            <a:ext cx="1152128" cy="648072"/>
          </a:xfrm>
          <a:prstGeom prst="rect">
            <a:avLst/>
          </a:prstGeom>
          <a:noFill/>
        </p:spPr>
      </p:pic>
      <p:pic>
        <p:nvPicPr>
          <p:cNvPr id="1034" name="Picture 10" descr="https://upload.wikimedia.org/wikipedia/commons/thumb/e/e6/Flag_of_Slovakia.svg/2000px-Flag_of_Slovakia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996952"/>
            <a:ext cx="1080120" cy="720081"/>
          </a:xfrm>
          <a:prstGeom prst="rect">
            <a:avLst/>
          </a:prstGeom>
          <a:noFill/>
        </p:spPr>
      </p:pic>
      <p:pic>
        <p:nvPicPr>
          <p:cNvPr id="1036" name="Picture 12" descr="https://upload.wikimedia.org/wikipedia/commons/0/00/Coat_of_arms_of_%C5%A0t%C3%BArov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348880"/>
            <a:ext cx="2016224" cy="2118624"/>
          </a:xfrm>
          <a:prstGeom prst="rect">
            <a:avLst/>
          </a:prstGeom>
          <a:noFill/>
        </p:spPr>
      </p:pic>
      <p:pic>
        <p:nvPicPr>
          <p:cNvPr id="1038" name="Picture 14" descr="https://upload.wikimedia.org/wikipedia/commons/thumb/7/73/Flag_of_Romania.svg/2000px-Flag_of_Romania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7596" y="2924945"/>
            <a:ext cx="1188132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6" descr="C:\Documents and Settings\admin\Desktop\20151008_113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93204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admin\Desktop\20151008_135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6085"/>
            <a:ext cx="4752528" cy="686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" descr="C:\Documents and Settings\admin\Desktop\20151008_114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6" name="Picture 2" descr="C:\Documents and Settings\admin\Desktop\20151008_133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paying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pic>
        <p:nvPicPr>
          <p:cNvPr id="35842" name="Picture 2" descr="http://uberhumor.com/wp-content/uploads/2011/04/these_funny_animals_656_640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056784" cy="47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sk-SK" dirty="0" err="1" smtClean="0"/>
              <a:t>Content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/>
          <a:lstStyle/>
          <a:p>
            <a:pPr algn="ctr"/>
            <a:r>
              <a:rPr lang="sk-SK" dirty="0" err="1" smtClean="0"/>
              <a:t>Esztergom</a:t>
            </a:r>
            <a:endParaRPr lang="sk-SK" dirty="0" smtClean="0"/>
          </a:p>
          <a:p>
            <a:pPr algn="ctr"/>
            <a:r>
              <a:rPr lang="sk-SK" dirty="0" err="1" smtClean="0"/>
              <a:t>Esztergom</a:t>
            </a:r>
            <a:r>
              <a:rPr lang="sk-SK" dirty="0" smtClean="0"/>
              <a:t> </a:t>
            </a:r>
            <a:r>
              <a:rPr lang="sk-SK" dirty="0" err="1" smtClean="0"/>
              <a:t>Basilica</a:t>
            </a:r>
            <a:endParaRPr lang="sk-SK" dirty="0" smtClean="0"/>
          </a:p>
          <a:p>
            <a:pPr algn="ctr"/>
            <a:r>
              <a:rPr lang="sk-SK" dirty="0" smtClean="0"/>
              <a:t>Bratislava</a:t>
            </a:r>
          </a:p>
          <a:p>
            <a:pPr algn="ctr"/>
            <a:r>
              <a:rPr lang="sk-SK" dirty="0" smtClean="0"/>
              <a:t>Bratislava </a:t>
            </a:r>
            <a:r>
              <a:rPr lang="sk-SK" dirty="0" err="1" smtClean="0"/>
              <a:t>castle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Esztergom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has 28000 </a:t>
            </a:r>
            <a:r>
              <a:rPr lang="sk-SK" dirty="0" err="1" smtClean="0"/>
              <a:t>inhabitants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Situated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side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Rich</a:t>
            </a:r>
            <a:r>
              <a:rPr lang="sk-SK" dirty="0" smtClean="0"/>
              <a:t> </a:t>
            </a:r>
            <a:r>
              <a:rPr lang="sk-SK" dirty="0" err="1" smtClean="0"/>
              <a:t>history</a:t>
            </a:r>
            <a:r>
              <a:rPr lang="sk-SK" dirty="0" smtClean="0"/>
              <a:t>.</a:t>
            </a:r>
          </a:p>
          <a:p>
            <a:r>
              <a:rPr lang="sk-SK" dirty="0" smtClean="0"/>
              <a:t>Has a </a:t>
            </a:r>
            <a:r>
              <a:rPr lang="sk-SK" dirty="0" err="1" smtClean="0"/>
              <a:t>lots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historical</a:t>
            </a:r>
            <a:r>
              <a:rPr lang="sk-SK" dirty="0" smtClean="0"/>
              <a:t> </a:t>
            </a:r>
            <a:r>
              <a:rPr lang="sk-SK" dirty="0" err="1" smtClean="0"/>
              <a:t>buildings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pic>
        <p:nvPicPr>
          <p:cNvPr id="1026" name="Picture 2" descr="Flag of Eszterg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77072"/>
            <a:ext cx="3197722" cy="2132856"/>
          </a:xfrm>
          <a:prstGeom prst="rect">
            <a:avLst/>
          </a:prstGeom>
          <a:noFill/>
        </p:spPr>
      </p:pic>
      <p:pic>
        <p:nvPicPr>
          <p:cNvPr id="1028" name="Picture 4" descr="Official seal of Eszterg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89040"/>
            <a:ext cx="2067122" cy="26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Esztergom</a:t>
            </a:r>
            <a:r>
              <a:rPr lang="sk-SK" dirty="0" smtClean="0"/>
              <a:t> </a:t>
            </a:r>
            <a:r>
              <a:rPr lang="sk-SK" dirty="0" err="1" smtClean="0"/>
              <a:t>Basilica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/>
          <a:lstStyle/>
          <a:p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Europe´s</a:t>
            </a:r>
            <a:r>
              <a:rPr lang="sk-SK" dirty="0" smtClean="0"/>
              <a:t> </a:t>
            </a:r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cathedral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building</a:t>
            </a:r>
            <a:r>
              <a:rPr lang="sk-SK" dirty="0" smtClean="0"/>
              <a:t> in </a:t>
            </a:r>
            <a:r>
              <a:rPr lang="sk-SK" dirty="0" err="1" smtClean="0"/>
              <a:t>Hungary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built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old</a:t>
            </a:r>
            <a:r>
              <a:rPr lang="sk-SK" dirty="0" smtClean="0"/>
              <a:t> </a:t>
            </a:r>
            <a:r>
              <a:rPr lang="sk-SK" dirty="0" err="1" smtClean="0"/>
              <a:t>temple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Esztergom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Built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r>
              <a:rPr lang="sk-SK" dirty="0" smtClean="0"/>
              <a:t> 1856-69.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Desktop\20151007_16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451" y="3256838"/>
            <a:ext cx="4801549" cy="3601162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\Desktop\20151007_161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0"/>
            <a:ext cx="4788024" cy="3528392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Desktop\20151007_160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379979" cy="3284984"/>
          </a:xfrm>
          <a:prstGeom prst="rect">
            <a:avLst/>
          </a:prstGeom>
          <a:noFill/>
        </p:spPr>
      </p:pic>
      <p:pic>
        <p:nvPicPr>
          <p:cNvPr id="16389" name="Picture 5" descr="C:\Documents and Settings\admin\Desktop\20151007_155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6801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dirty="0" smtClean="0"/>
              <a:t>Bratislava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9160"/>
          </a:xfrm>
        </p:spPr>
        <p:txBody>
          <a:bodyPr/>
          <a:lstStyle/>
          <a:p>
            <a:r>
              <a:rPr lang="sk-SK" dirty="0" err="1" smtClean="0"/>
              <a:t>Capital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Slovakia.</a:t>
            </a:r>
          </a:p>
          <a:p>
            <a:r>
              <a:rPr lang="sk-SK" dirty="0" err="1" smtClean="0"/>
              <a:t>Hungarian</a:t>
            </a:r>
            <a:r>
              <a:rPr lang="sk-SK" dirty="0" smtClean="0"/>
              <a:t>: </a:t>
            </a:r>
            <a:r>
              <a:rPr lang="sk-SK" dirty="0" err="1" smtClean="0"/>
              <a:t>Pozsony</a:t>
            </a:r>
            <a:r>
              <a:rPr lang="sk-SK" dirty="0" smtClean="0"/>
              <a:t>, </a:t>
            </a:r>
            <a:r>
              <a:rPr lang="sk-SK" dirty="0" err="1" smtClean="0"/>
              <a:t>German</a:t>
            </a:r>
            <a:r>
              <a:rPr lang="sk-SK" dirty="0" smtClean="0"/>
              <a:t>: </a:t>
            </a:r>
            <a:r>
              <a:rPr lang="sk-SK" dirty="0" err="1" smtClean="0"/>
              <a:t>Pressburg</a:t>
            </a:r>
            <a:endParaRPr lang="sk-SK" dirty="0" smtClean="0"/>
          </a:p>
          <a:p>
            <a:r>
              <a:rPr lang="sk-SK" dirty="0" err="1" smtClean="0"/>
              <a:t>C</a:t>
            </a:r>
            <a:r>
              <a:rPr lang="sk-SK" dirty="0" err="1" smtClean="0"/>
              <a:t>apital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Hungarian</a:t>
            </a:r>
            <a:r>
              <a:rPr lang="sk-SK" dirty="0" smtClean="0"/>
              <a:t> </a:t>
            </a:r>
            <a:r>
              <a:rPr lang="sk-SK" dirty="0" err="1" smtClean="0"/>
              <a:t>Monarchy</a:t>
            </a:r>
            <a:r>
              <a:rPr lang="sk-SK" dirty="0" smtClean="0"/>
              <a:t>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Ottomans</a:t>
            </a:r>
            <a:r>
              <a:rPr lang="sk-SK" dirty="0" smtClean="0"/>
              <a:t> </a:t>
            </a:r>
            <a:r>
              <a:rPr lang="sk-SK" dirty="0" err="1" smtClean="0"/>
              <a:t>captured</a:t>
            </a:r>
            <a:r>
              <a:rPr lang="sk-SK" dirty="0" smtClean="0"/>
              <a:t> </a:t>
            </a:r>
            <a:r>
              <a:rPr lang="sk-SK" dirty="0" err="1" smtClean="0"/>
              <a:t>Budapest</a:t>
            </a:r>
            <a:r>
              <a:rPr lang="sk-SK" dirty="0" smtClean="0"/>
              <a:t>. </a:t>
            </a:r>
          </a:p>
          <a:p>
            <a:r>
              <a:rPr lang="sk-SK" dirty="0" err="1" smtClean="0"/>
              <a:t>Close</a:t>
            </a:r>
            <a:r>
              <a:rPr lang="sk-SK" dirty="0" smtClean="0"/>
              <a:t> to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borders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Hungary</a:t>
            </a:r>
            <a:r>
              <a:rPr lang="sk-SK" dirty="0" smtClean="0"/>
              <a:t> and </a:t>
            </a:r>
            <a:r>
              <a:rPr lang="sk-SK" dirty="0" err="1" smtClean="0"/>
              <a:t>Austria</a:t>
            </a:r>
            <a:r>
              <a:rPr lang="sk-SK" dirty="0" smtClean="0"/>
              <a:t>.</a:t>
            </a:r>
          </a:p>
          <a:p>
            <a:r>
              <a:rPr lang="sk-SK" dirty="0" smtClean="0"/>
              <a:t>Has </a:t>
            </a:r>
            <a:r>
              <a:rPr lang="sk-SK" dirty="0" err="1" smtClean="0"/>
              <a:t>apr</a:t>
            </a:r>
            <a:r>
              <a:rPr lang="sk-SK" dirty="0" smtClean="0"/>
              <a:t>. 650000 </a:t>
            </a:r>
            <a:r>
              <a:rPr lang="sk-SK" dirty="0" err="1" smtClean="0"/>
              <a:t>inhabitants</a:t>
            </a:r>
            <a:r>
              <a:rPr lang="sk-SK" dirty="0" smtClean="0"/>
              <a:t>.</a:t>
            </a:r>
          </a:p>
          <a:p>
            <a:r>
              <a:rPr lang="sk-SK" dirty="0" smtClean="0"/>
              <a:t>Has </a:t>
            </a:r>
            <a:r>
              <a:rPr lang="sk-SK" dirty="0" err="1" smtClean="0"/>
              <a:t>nice</a:t>
            </a:r>
            <a:r>
              <a:rPr lang="sk-SK" dirty="0" smtClean="0"/>
              <a:t> </a:t>
            </a:r>
            <a:r>
              <a:rPr lang="sk-SK" dirty="0" err="1" smtClean="0"/>
              <a:t>Old</a:t>
            </a:r>
            <a:r>
              <a:rPr lang="sk-SK" dirty="0" smtClean="0"/>
              <a:t> </a:t>
            </a:r>
            <a:r>
              <a:rPr lang="sk-SK" dirty="0" err="1" smtClean="0"/>
              <a:t>Town</a:t>
            </a:r>
            <a:r>
              <a:rPr lang="sk-SK" dirty="0" smtClean="0"/>
              <a:t> </a:t>
            </a:r>
            <a:r>
              <a:rPr lang="sk-SK" dirty="0" err="1" smtClean="0"/>
              <a:t>district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8434" name="Picture 2" descr="https://upload.wikimedia.org/wikipedia/commons/thumb/c/ca/Coat_of_Arms_of_Bratislava.svg/800px-Coat_of_Arms_of_Bratislav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28184" y="3861048"/>
            <a:ext cx="218528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admin\Desktop\20151008_113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Bratislava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Stands</a:t>
            </a:r>
            <a:r>
              <a:rPr lang="sk-SK" dirty="0" smtClean="0"/>
              <a:t> </a:t>
            </a:r>
            <a:r>
              <a:rPr lang="en-US" dirty="0" smtClean="0"/>
              <a:t>directly above the Danube river in the middle of Bratislava. </a:t>
            </a:r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controlled</a:t>
            </a:r>
            <a:r>
              <a:rPr lang="sk-SK" dirty="0" smtClean="0"/>
              <a:t> by </a:t>
            </a:r>
            <a:r>
              <a:rPr lang="sk-SK" dirty="0" err="1" smtClean="0"/>
              <a:t>many</a:t>
            </a:r>
            <a:r>
              <a:rPr lang="sk-SK" dirty="0" smtClean="0"/>
              <a:t> </a:t>
            </a:r>
            <a:r>
              <a:rPr lang="sk-SK" dirty="0" err="1" smtClean="0"/>
              <a:t>nations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past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Currently</a:t>
            </a:r>
            <a:r>
              <a:rPr lang="sk-SK" dirty="0" smtClean="0"/>
              <a:t> </a:t>
            </a:r>
            <a:r>
              <a:rPr lang="sk-SK" dirty="0" err="1" smtClean="0"/>
              <a:t>under</a:t>
            </a:r>
            <a:r>
              <a:rPr lang="sk-SK" dirty="0" smtClean="0"/>
              <a:t> </a:t>
            </a:r>
            <a:r>
              <a:rPr lang="sk-SK" dirty="0" err="1" smtClean="0"/>
              <a:t>reconstruction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nearly</a:t>
            </a:r>
            <a:r>
              <a:rPr lang="sk-SK" dirty="0" smtClean="0"/>
              <a:t> </a:t>
            </a:r>
            <a:r>
              <a:rPr lang="sk-SK" dirty="0" err="1" smtClean="0"/>
              <a:t>destroyed</a:t>
            </a:r>
            <a:r>
              <a:rPr lang="sk-SK" dirty="0" smtClean="0"/>
              <a:t> by </a:t>
            </a:r>
            <a:r>
              <a:rPr lang="sk-SK" dirty="0" err="1" smtClean="0"/>
              <a:t>fire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19th </a:t>
            </a:r>
            <a:r>
              <a:rPr lang="sk-SK" dirty="0" err="1" smtClean="0"/>
              <a:t>century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Rebuilt</a:t>
            </a:r>
            <a:r>
              <a:rPr lang="sk-SK" dirty="0" smtClean="0"/>
              <a:t> in 1956-64.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Desktop\20151008_112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131</Words>
  <Application>Microsoft Office PowerPoint</Application>
  <PresentationFormat>Prezentácia na obrazovke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Špička</vt:lpstr>
      <vt:lpstr>Slovakia – štúrovo 2015 – Gray team</vt:lpstr>
      <vt:lpstr>Content</vt:lpstr>
      <vt:lpstr>Esztergom</vt:lpstr>
      <vt:lpstr>Esztergom Basilica </vt:lpstr>
      <vt:lpstr>Snímka 5</vt:lpstr>
      <vt:lpstr>Bratislava</vt:lpstr>
      <vt:lpstr>Snímka 7</vt:lpstr>
      <vt:lpstr>Bratislava castle</vt:lpstr>
      <vt:lpstr>Snímka 9</vt:lpstr>
      <vt:lpstr>Snímka 10</vt:lpstr>
      <vt:lpstr>Snímka 11</vt:lpstr>
      <vt:lpstr>Snímka 12</vt:lpstr>
      <vt:lpstr>Thank you for paying attention 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 – štúrovo 2015 – Gray team</dc:title>
  <dc:creator>admin</dc:creator>
  <cp:lastModifiedBy>admin</cp:lastModifiedBy>
  <cp:revision>4</cp:revision>
  <dcterms:created xsi:type="dcterms:W3CDTF">2015-10-09T07:24:27Z</dcterms:created>
  <dcterms:modified xsi:type="dcterms:W3CDTF">2015-10-09T07:56:39Z</dcterms:modified>
</cp:coreProperties>
</file>