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FF6B69-8362-4469-9E3E-AE2666F62409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F61BBB-050D-4B81-BE5C-B2696FC71F5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17000" contrast="-2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6400800" cy="1600200"/>
          </a:xfrm>
        </p:spPr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Yellow</a:t>
            </a:r>
            <a:r>
              <a:rPr lang="sk-SK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team</a:t>
            </a:r>
            <a:endParaRPr lang="sk-SK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852936"/>
            <a:ext cx="8229600" cy="1470025"/>
          </a:xfrm>
        </p:spPr>
        <p:txBody>
          <a:bodyPr>
            <a:noAutofit/>
          </a:bodyPr>
          <a:lstStyle/>
          <a:p>
            <a:r>
              <a:rPr lang="sk-SK" sz="1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Štúrovo</a:t>
            </a:r>
            <a:endParaRPr lang="sk-SK" sz="1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kola\Desktop\Yellow team\12071472_1500420936949971_160697918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72400" cy="2170794"/>
          </a:xfrm>
          <a:prstGeom prst="rect">
            <a:avLst/>
          </a:prstGeom>
          <a:noFill/>
        </p:spPr>
      </p:pic>
      <p:pic>
        <p:nvPicPr>
          <p:cNvPr id="1028" name="Picture 4" descr="C:\Documents and Settings\skola\Desktop\Yellow team\12080992_485038408288126_21022771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2065729" cy="3672408"/>
          </a:xfrm>
          <a:prstGeom prst="rect">
            <a:avLst/>
          </a:prstGeom>
          <a:noFill/>
        </p:spPr>
      </p:pic>
      <p:pic>
        <p:nvPicPr>
          <p:cNvPr id="1032" name="Picture 8" descr="C:\Documents and Settings\skola\Desktop\Yellow team\12083631_485039154954718_16445687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80928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58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240088" cy="2430463"/>
          </a:xfrm>
        </p:spPr>
      </p:pic>
      <p:sp>
        <p:nvSpPr>
          <p:cNvPr id="6" name="BlokTextu 5"/>
          <p:cNvSpPr txBox="1"/>
          <p:nvPr/>
        </p:nvSpPr>
        <p:spPr>
          <a:xfrm>
            <a:off x="1331640" y="285293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Main </a:t>
            </a:r>
            <a:r>
              <a:rPr lang="sk-SK" sz="2400" dirty="0" err="1" smtClean="0"/>
              <a:t>street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7" name="Obrázok 6" descr="galeriasturovo01v-666x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464496" cy="239983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796136" y="27809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Gallery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9" name="Obrázok 8" descr="Maria_valeria_bridge,_eszterg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356992"/>
            <a:ext cx="3707904" cy="278092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059832" y="62373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Maria </a:t>
            </a:r>
            <a:r>
              <a:rPr lang="sk-SK" sz="2400" dirty="0" err="1" smtClean="0"/>
              <a:t>Valeria</a:t>
            </a:r>
            <a:r>
              <a:rPr lang="sk-SK" sz="2400" dirty="0" smtClean="0"/>
              <a:t> </a:t>
            </a:r>
            <a:r>
              <a:rPr lang="sk-SK" sz="2400" dirty="0" err="1" smtClean="0"/>
              <a:t>bridge</a:t>
            </a:r>
            <a:endParaRPr lang="sk-SK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turovo_church_of_st._emerich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3216357" cy="482453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187624" y="58772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St. </a:t>
            </a:r>
            <a:r>
              <a:rPr lang="sk-SK" sz="2400" dirty="0" err="1" smtClean="0"/>
              <a:t>Emerich</a:t>
            </a:r>
            <a:r>
              <a:rPr lang="sk-SK" sz="2400" dirty="0" smtClean="0"/>
              <a:t> </a:t>
            </a:r>
            <a:r>
              <a:rPr lang="sk-SK" sz="2400" dirty="0" err="1" smtClean="0"/>
              <a:t>church</a:t>
            </a:r>
            <a:endParaRPr lang="sk-SK" sz="2400" dirty="0"/>
          </a:p>
        </p:txBody>
      </p:sp>
      <p:pic>
        <p:nvPicPr>
          <p:cNvPr id="4" name="Obrázok 3" descr="4df47a3a-2d36-4714-a2b1-c50c8dcc35d2_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140198" cy="41764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220072" y="544522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Statue  </a:t>
            </a:r>
            <a:r>
              <a:rPr lang="sk-SK" sz="2400" dirty="0" err="1" smtClean="0"/>
              <a:t>of</a:t>
            </a:r>
            <a:r>
              <a:rPr lang="sk-SK" sz="2400" dirty="0" smtClean="0"/>
              <a:t>  </a:t>
            </a:r>
            <a:r>
              <a:rPr lang="sk-SK" sz="2400" dirty="0" err="1" smtClean="0"/>
              <a:t>Sobiesky</a:t>
            </a:r>
            <a:endParaRPr lang="sk-SK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skola\Desktop\Yellow team\12083985_1500426653616066_20938680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2672" cy="2762672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971600" y="54868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latin typeface="Arial" pitchFamily="34" charset="0"/>
                <a:cs typeface="Arial" pitchFamily="34" charset="0"/>
              </a:rPr>
              <a:t>Gabčíkovo – </a:t>
            </a:r>
            <a:r>
              <a:rPr lang="sk-SK" sz="4800" b="1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sk-SK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48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4800" b="1" dirty="0" err="1" smtClean="0">
                <a:latin typeface="Arial" pitchFamily="34" charset="0"/>
                <a:cs typeface="Arial" pitchFamily="34" charset="0"/>
              </a:rPr>
              <a:t>am</a:t>
            </a:r>
            <a:endParaRPr lang="sk-SK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skola\Desktop\Yellow team\12067747_485038378288129_18516208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539171" cy="2736304"/>
          </a:xfrm>
          <a:prstGeom prst="rect">
            <a:avLst/>
          </a:prstGeom>
          <a:noFill/>
        </p:spPr>
      </p:pic>
      <p:pic>
        <p:nvPicPr>
          <p:cNvPr id="4100" name="Picture 4" descr="C:\Documents and Settings\skola\Desktop\Yellow team\12092652_485038208288146_29172364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12776"/>
            <a:ext cx="3072341" cy="1728192"/>
          </a:xfrm>
          <a:prstGeom prst="rect">
            <a:avLst/>
          </a:prstGeom>
          <a:noFill/>
        </p:spPr>
      </p:pic>
      <p:pic>
        <p:nvPicPr>
          <p:cNvPr id="4102" name="Picture 6" descr="C:\Documents and Settings\skola\Desktop\Yellow team\12092549_485039681621332_86903511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556792"/>
            <a:ext cx="2835316" cy="5040560"/>
          </a:xfrm>
          <a:prstGeom prst="rect">
            <a:avLst/>
          </a:prstGeom>
          <a:noFill/>
        </p:spPr>
      </p:pic>
      <p:pic>
        <p:nvPicPr>
          <p:cNvPr id="4103" name="Picture 7" descr="C:\Documents and Settings\skola\Desktop\Yellow team\12080832_485041678287799_153170133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284984"/>
            <a:ext cx="243027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267744" y="62068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err="1" smtClean="0"/>
              <a:t>Béla</a:t>
            </a:r>
            <a:r>
              <a:rPr lang="sk-SK" sz="6000" b="1" dirty="0" smtClean="0"/>
              <a:t> </a:t>
            </a:r>
            <a:r>
              <a:rPr lang="sk-SK" sz="6000" b="1" dirty="0" err="1" smtClean="0"/>
              <a:t>Castle</a:t>
            </a:r>
            <a:endParaRPr lang="sk-SK" sz="6000" b="1" dirty="0"/>
          </a:p>
        </p:txBody>
      </p:sp>
      <p:pic>
        <p:nvPicPr>
          <p:cNvPr id="2051" name="Picture 3" descr="C:\Documents and Settings\skola\Desktop\Yellow team\12080771_1500420873616644_10510071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9160"/>
            <a:ext cx="5203158" cy="1512168"/>
          </a:xfrm>
          <a:prstGeom prst="rect">
            <a:avLst/>
          </a:prstGeom>
          <a:noFill/>
        </p:spPr>
      </p:pic>
      <p:pic>
        <p:nvPicPr>
          <p:cNvPr id="2054" name="Picture 6" descr="C:\Documents and Settings\skola\Desktop\Yellow team\12077399_485038451621455_177228515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97152"/>
            <a:ext cx="3072341" cy="1728192"/>
          </a:xfrm>
          <a:prstGeom prst="rect">
            <a:avLst/>
          </a:prstGeom>
          <a:noFill/>
        </p:spPr>
      </p:pic>
      <p:pic>
        <p:nvPicPr>
          <p:cNvPr id="2055" name="Picture 7" descr="C:\Documents and Settings\skola\Desktop\Yellow team\12067920_485038324954801_209031268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096454" cy="2304256"/>
          </a:xfrm>
          <a:prstGeom prst="rect">
            <a:avLst/>
          </a:prstGeom>
          <a:noFill/>
        </p:spPr>
      </p:pic>
      <p:pic>
        <p:nvPicPr>
          <p:cNvPr id="2056" name="Picture 8" descr="C:\Documents and Settings\skola\Desktop\Yellow team\HCB__8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399894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kola\Desktop\Yellow team\12092604_485041561621144_6107203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470775" cy="4392488"/>
          </a:xfrm>
          <a:prstGeom prst="rect">
            <a:avLst/>
          </a:prstGeom>
          <a:noFill/>
        </p:spPr>
      </p:pic>
      <p:pic>
        <p:nvPicPr>
          <p:cNvPr id="5123" name="Picture 3" descr="C:\Documents and Settings\skola\Desktop\Yellow team\12092390_485041531621147_15927090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2592288" cy="4608511"/>
          </a:xfrm>
          <a:prstGeom prst="rect">
            <a:avLst/>
          </a:prstGeom>
          <a:noFill/>
        </p:spPr>
      </p:pic>
      <p:pic>
        <p:nvPicPr>
          <p:cNvPr id="5124" name="Picture 4" descr="C:\Documents and Settings\skola\Desktop\Yellow team\12086854_485041518287815_165044834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287581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sk-SK" sz="4800" b="1" dirty="0" err="1" smtClean="0">
                <a:solidFill>
                  <a:schemeClr val="tx1"/>
                </a:solidFill>
              </a:rPr>
              <a:t>Thank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you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for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your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attention</a:t>
            </a:r>
            <a:r>
              <a:rPr lang="sk-SK" sz="4800" b="1" dirty="0" smtClean="0">
                <a:solidFill>
                  <a:schemeClr val="tx1"/>
                </a:solidFill>
              </a:rPr>
              <a:t> :D</a:t>
            </a:r>
            <a:endParaRPr lang="sk-SK" sz="4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skola\Desktop\Yellow team\12077356_1500420773616654_7623194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3384376" cy="2538282"/>
          </a:xfrm>
          <a:prstGeom prst="rect">
            <a:avLst/>
          </a:prstGeom>
          <a:noFill/>
        </p:spPr>
      </p:pic>
      <p:pic>
        <p:nvPicPr>
          <p:cNvPr id="6147" name="Picture 3" descr="C:\Documents and Settings\skola\Desktop\Yellow team\12087492_1500431936948871_12353689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</TotalTime>
  <Words>29</Words>
  <Application>Microsoft Office PowerPoint</Application>
  <PresentationFormat>Prezentácia na obrazovke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Majetok</vt:lpstr>
      <vt:lpstr>Štúrovo</vt:lpstr>
      <vt:lpstr>Snímka 2</vt:lpstr>
      <vt:lpstr>Snímka 3</vt:lpstr>
      <vt:lpstr>Snímka 4</vt:lpstr>
      <vt:lpstr>Snímka 5</vt:lpstr>
      <vt:lpstr>Snímka 6</vt:lpstr>
      <vt:lpstr>Snímka 7</vt:lpstr>
      <vt:lpstr>Thank you for your attention :D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Štúrovo</dc:title>
  <dc:creator>skola</dc:creator>
  <cp:lastModifiedBy>skola</cp:lastModifiedBy>
  <cp:revision>11</cp:revision>
  <dcterms:created xsi:type="dcterms:W3CDTF">2015-10-07T08:15:36Z</dcterms:created>
  <dcterms:modified xsi:type="dcterms:W3CDTF">2015-10-09T07:56:05Z</dcterms:modified>
</cp:coreProperties>
</file>