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3" r:id="rId3"/>
    <p:sldId id="273" r:id="rId4"/>
    <p:sldId id="269" r:id="rId5"/>
    <p:sldId id="271" r:id="rId6"/>
    <p:sldId id="274" r:id="rId7"/>
    <p:sldId id="272" r:id="rId8"/>
    <p:sldId id="261" r:id="rId9"/>
    <p:sldId id="260" r:id="rId10"/>
    <p:sldId id="258" r:id="rId11"/>
    <p:sldId id="27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>
      <p:cViewPr>
        <p:scale>
          <a:sx n="112" d="100"/>
          <a:sy n="112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de-D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Bettina, Deborah, Nadine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47CC-B1D5-4C78-9B55-F0B4105C8251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6568-C29E-4CA9-9DF9-E8639CB4940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Bettina, Deborah, Nadine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F46568-C29E-4CA9-9DF9-E8639CB4940D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cap="all" dirty="0" smtClean="0"/>
              <a:t>Linz</a:t>
            </a:r>
            <a:endParaRPr lang="de-DE" cap="al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o</a:t>
            </a:r>
            <a:r>
              <a:rPr lang="de-DE" dirty="0" err="1" smtClean="0"/>
              <a:t>ur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r</a:t>
            </a:r>
            <a:r>
              <a:rPr lang="de-DE" dirty="0" smtClean="0"/>
              <a:t>egional </a:t>
            </a:r>
            <a:r>
              <a:rPr lang="de-DE" dirty="0" err="1" smtClean="0"/>
              <a:t>company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140968"/>
            <a:ext cx="4314940" cy="122370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509120"/>
            <a:ext cx="4284000" cy="1723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3931" y="476672"/>
            <a:ext cx="3240360" cy="157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652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757888"/>
          </a:xfrm>
        </p:spPr>
        <p:txBody>
          <a:bodyPr/>
          <a:lstStyle/>
          <a:p>
            <a:r>
              <a:rPr lang="de-DE" cap="all" dirty="0" err="1" smtClean="0">
                <a:solidFill>
                  <a:schemeClr val="tx1"/>
                </a:solidFill>
              </a:rPr>
              <a:t>What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err="1" smtClean="0">
                <a:solidFill>
                  <a:schemeClr val="tx1"/>
                </a:solidFill>
              </a:rPr>
              <a:t>does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smtClean="0"/>
              <a:t>he </a:t>
            </a:r>
            <a:r>
              <a:rPr lang="de-DE" cap="all" dirty="0" err="1" smtClean="0"/>
              <a:t>offer</a:t>
            </a:r>
            <a:r>
              <a:rPr lang="de-DE" cap="all" dirty="0" smtClean="0">
                <a:solidFill>
                  <a:schemeClr val="tx1"/>
                </a:solidFill>
              </a:rPr>
              <a:t>?</a:t>
            </a:r>
            <a:endParaRPr lang="de-DE" cap="all" dirty="0">
              <a:solidFill>
                <a:schemeClr val="tx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1042416" y="2780928"/>
            <a:ext cx="3419856" cy="3025512"/>
          </a:xfrm>
        </p:spPr>
        <p:txBody>
          <a:bodyPr/>
          <a:lstStyle/>
          <a:p>
            <a:r>
              <a:rPr lang="de-DE" dirty="0" smtClean="0"/>
              <a:t>Bags</a:t>
            </a:r>
          </a:p>
          <a:p>
            <a:r>
              <a:rPr lang="de-DE" dirty="0" err="1" smtClean="0"/>
              <a:t>Umbrellas</a:t>
            </a:r>
            <a:endParaRPr lang="de-DE" dirty="0" smtClean="0"/>
          </a:p>
          <a:p>
            <a:r>
              <a:rPr lang="de-DE" dirty="0" smtClean="0"/>
              <a:t>Walking </a:t>
            </a:r>
            <a:r>
              <a:rPr lang="de-DE" dirty="0" err="1" smtClean="0"/>
              <a:t>sticks</a:t>
            </a:r>
            <a:endParaRPr lang="de-DE" dirty="0" smtClean="0"/>
          </a:p>
          <a:p>
            <a:r>
              <a:rPr lang="de-DE" dirty="0" smtClean="0"/>
              <a:t>Suitcases</a:t>
            </a:r>
          </a:p>
          <a:p>
            <a:r>
              <a:rPr lang="de-DE" dirty="0" err="1" smtClean="0"/>
              <a:t>Repair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quarter" idx="1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81" b="5235"/>
          <a:stretch/>
        </p:blipFill>
        <p:spPr>
          <a:xfrm>
            <a:off x="4283968" y="2420888"/>
            <a:ext cx="3960440" cy="2808312"/>
          </a:xfrm>
        </p:spPr>
      </p:pic>
    </p:spTree>
    <p:extLst>
      <p:ext uri="{BB962C8B-B14F-4D97-AF65-F5344CB8AC3E}">
        <p14:creationId xmlns:p14="http://schemas.microsoft.com/office/powerpoint/2010/main" xmlns="" val="95340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cap="all" dirty="0" smtClean="0"/>
              <a:t>Linz</a:t>
            </a:r>
            <a:endParaRPr lang="de-DE" cap="al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o</a:t>
            </a:r>
            <a:r>
              <a:rPr lang="de-DE" dirty="0" err="1" smtClean="0"/>
              <a:t>ur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r</a:t>
            </a:r>
            <a:r>
              <a:rPr lang="de-DE" dirty="0" smtClean="0"/>
              <a:t>egional </a:t>
            </a:r>
            <a:r>
              <a:rPr lang="de-DE" dirty="0" err="1" smtClean="0"/>
              <a:t>company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140968"/>
            <a:ext cx="4314940" cy="122370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509120"/>
            <a:ext cx="4284000" cy="1723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3931" y="476672"/>
            <a:ext cx="3240360" cy="157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706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cap="all" dirty="0" err="1" smtClean="0">
                <a:solidFill>
                  <a:schemeClr val="tx1"/>
                </a:solidFill>
              </a:rPr>
              <a:t>Our</a:t>
            </a:r>
            <a:r>
              <a:rPr lang="de-DE" sz="3600" cap="all" dirty="0" smtClean="0">
                <a:solidFill>
                  <a:schemeClr val="tx1"/>
                </a:solidFill>
              </a:rPr>
              <a:t> </a:t>
            </a:r>
            <a:r>
              <a:rPr lang="de-DE" sz="3600" cap="all" dirty="0" err="1" smtClean="0">
                <a:solidFill>
                  <a:schemeClr val="tx1"/>
                </a:solidFill>
              </a:rPr>
              <a:t>school</a:t>
            </a:r>
            <a:r>
              <a:rPr lang="de-DE" sz="3600" cap="all" dirty="0" smtClean="0">
                <a:solidFill>
                  <a:schemeClr val="tx1"/>
                </a:solidFill>
              </a:rPr>
              <a:t> HAK</a:t>
            </a:r>
            <a:endParaRPr lang="de-DE" sz="3600" cap="all" dirty="0">
              <a:solidFill>
                <a:schemeClr val="tx1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Business Academy</a:t>
            </a:r>
          </a:p>
          <a:p>
            <a:r>
              <a:rPr lang="de-DE" dirty="0" smtClean="0"/>
              <a:t>LINZ INTERNATIONAL BUSINESS SCHOOL</a:t>
            </a:r>
          </a:p>
          <a:p>
            <a:r>
              <a:rPr lang="de-DE" dirty="0" smtClean="0"/>
              <a:t>Takes 5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„Matura“</a:t>
            </a:r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at</a:t>
            </a:r>
          </a:p>
          <a:p>
            <a:pPr lvl="1"/>
            <a:r>
              <a:rPr lang="de-DE" dirty="0" smtClean="0"/>
              <a:t>University </a:t>
            </a:r>
          </a:p>
          <a:p>
            <a:pPr lvl="1"/>
            <a:r>
              <a:rPr lang="de-DE" dirty="0" smtClean="0"/>
              <a:t>College</a:t>
            </a:r>
          </a:p>
          <a:p>
            <a:pPr lvl="1"/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company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01208"/>
            <a:ext cx="2376264" cy="11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949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Branches</a:t>
            </a:r>
            <a:r>
              <a:rPr lang="de-DE" dirty="0" smtClean="0"/>
              <a:t> in HAK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spcAft>
                <a:spcPts val="600"/>
              </a:spcAft>
              <a:buNone/>
            </a:pP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3rd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/>
              <a:t>y</a:t>
            </a:r>
            <a:r>
              <a:rPr lang="de-DE" dirty="0" err="1" smtClean="0"/>
              <a:t>ear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2 </a:t>
            </a:r>
            <a:r>
              <a:rPr lang="de-DE" dirty="0" err="1"/>
              <a:t>b</a:t>
            </a:r>
            <a:r>
              <a:rPr lang="de-DE" dirty="0" err="1" smtClean="0"/>
              <a:t>ranches</a:t>
            </a:r>
            <a:r>
              <a:rPr lang="de-DE" dirty="0" smtClean="0"/>
              <a:t>:</a:t>
            </a:r>
          </a:p>
          <a:p>
            <a:r>
              <a:rPr lang="de-DE" dirty="0" smtClean="0"/>
              <a:t>IB – International Business</a:t>
            </a:r>
          </a:p>
          <a:p>
            <a:r>
              <a:rPr lang="de-DE" dirty="0" smtClean="0"/>
              <a:t>Hak Classic </a:t>
            </a:r>
            <a:endParaRPr lang="de-DE" dirty="0"/>
          </a:p>
          <a:p>
            <a:pPr lvl="1"/>
            <a:r>
              <a:rPr lang="de-DE" dirty="0" smtClean="0"/>
              <a:t>Financial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/>
              <a:t>M</a:t>
            </a:r>
            <a:r>
              <a:rPr lang="de-DE" dirty="0" smtClean="0"/>
              <a:t>anagement</a:t>
            </a:r>
            <a:endParaRPr lang="de-DE" dirty="0"/>
          </a:p>
          <a:p>
            <a:pPr lvl="1"/>
            <a:r>
              <a:rPr lang="de-DE" dirty="0" smtClean="0"/>
              <a:t>Marketing</a:t>
            </a:r>
          </a:p>
          <a:p>
            <a:pPr lvl="1"/>
            <a:r>
              <a:rPr lang="de-DE" dirty="0" smtClean="0"/>
              <a:t>Controlling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01208"/>
            <a:ext cx="2376264" cy="11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229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23466"/>
            <a:ext cx="7024744" cy="757888"/>
          </a:xfrm>
        </p:spPr>
        <p:txBody>
          <a:bodyPr>
            <a:normAutofit/>
          </a:bodyPr>
          <a:lstStyle/>
          <a:p>
            <a:pPr marL="723900" indent="-723900">
              <a:tabLst>
                <a:tab pos="4394200" algn="l"/>
              </a:tabLst>
            </a:pPr>
            <a:r>
              <a:rPr lang="de-DE" dirty="0" smtClean="0"/>
              <a:t>	HAS	SHS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3419856" cy="3131792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usiness school</a:t>
            </a:r>
          </a:p>
          <a:p>
            <a:r>
              <a:rPr lang="en-US" dirty="0"/>
              <a:t>T</a:t>
            </a:r>
            <a:r>
              <a:rPr lang="en-US" dirty="0" smtClean="0"/>
              <a:t>akes </a:t>
            </a:r>
            <a:r>
              <a:rPr lang="en-US" dirty="0"/>
              <a:t>3 years</a:t>
            </a:r>
          </a:p>
          <a:p>
            <a:r>
              <a:rPr lang="en-US" dirty="0" smtClean="0"/>
              <a:t>Qualifications </a:t>
            </a:r>
            <a:r>
              <a:rPr lang="en-US" dirty="0"/>
              <a:t>for a business job</a:t>
            </a:r>
          </a:p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allowed to study</a:t>
            </a:r>
          </a:p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easier than </a:t>
            </a:r>
            <a:r>
              <a:rPr lang="en-US" dirty="0" smtClean="0"/>
              <a:t>HAK</a:t>
            </a:r>
            <a:endParaRPr lang="en-US" dirty="0"/>
          </a:p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4"/>
          </p:nvPr>
        </p:nvSpPr>
        <p:spPr>
          <a:xfrm>
            <a:off x="4644008" y="1844824"/>
            <a:ext cx="3419856" cy="3419825"/>
          </a:xfrm>
        </p:spPr>
        <p:txBody>
          <a:bodyPr/>
          <a:lstStyle/>
          <a:p>
            <a:r>
              <a:rPr lang="de-DE" dirty="0" smtClean="0"/>
              <a:t>HAS </a:t>
            </a:r>
            <a:r>
              <a:rPr lang="de-DE" dirty="0" err="1" smtClean="0"/>
              <a:t>for</a:t>
            </a:r>
            <a:r>
              <a:rPr lang="de-DE" dirty="0" smtClean="0"/>
              <a:t> professional </a:t>
            </a:r>
            <a:r>
              <a:rPr lang="de-DE" dirty="0" err="1" smtClean="0"/>
              <a:t>athletes</a:t>
            </a:r>
            <a:endParaRPr lang="de-DE" dirty="0" smtClean="0"/>
          </a:p>
          <a:p>
            <a:r>
              <a:rPr lang="de-DE" dirty="0" smtClean="0"/>
              <a:t>Takes </a:t>
            </a:r>
            <a:r>
              <a:rPr lang="de-DE" dirty="0"/>
              <a:t>4 </a:t>
            </a:r>
            <a:r>
              <a:rPr lang="de-DE" dirty="0" err="1" smtClean="0"/>
              <a:t>years</a:t>
            </a:r>
            <a:endParaRPr lang="de-DE" dirty="0"/>
          </a:p>
          <a:p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sports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morning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after </a:t>
            </a:r>
            <a:r>
              <a:rPr lang="de-DE" dirty="0" err="1"/>
              <a:t>school</a:t>
            </a:r>
            <a:r>
              <a:rPr lang="de-DE" dirty="0"/>
              <a:t> </a:t>
            </a:r>
          </a:p>
          <a:p>
            <a:r>
              <a:rPr lang="de-DE" dirty="0"/>
              <a:t>Same </a:t>
            </a:r>
            <a:r>
              <a:rPr lang="de-DE" dirty="0" err="1"/>
              <a:t>possibilities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HAS </a:t>
            </a:r>
            <a:r>
              <a:rPr lang="de-DE" dirty="0" err="1"/>
              <a:t>student</a:t>
            </a:r>
            <a:endParaRPr lang="de-DE" dirty="0"/>
          </a:p>
          <a:p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01208"/>
            <a:ext cx="2376264" cy="11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222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Evening</a:t>
            </a:r>
            <a:r>
              <a:rPr lang="de-DE" dirty="0" smtClean="0"/>
              <a:t> Courses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endParaRPr lang="de-DE" dirty="0" smtClean="0"/>
          </a:p>
          <a:p>
            <a:r>
              <a:rPr lang="de-DE" dirty="0" err="1" smtClean="0"/>
              <a:t>Decide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HAK </a:t>
            </a:r>
            <a:r>
              <a:rPr lang="de-DE" dirty="0" err="1" smtClean="0"/>
              <a:t>and</a:t>
            </a:r>
            <a:r>
              <a:rPr lang="de-DE" dirty="0" smtClean="0"/>
              <a:t> HAS</a:t>
            </a:r>
          </a:p>
          <a:p>
            <a:pPr lvl="1"/>
            <a:r>
              <a:rPr lang="de-DE" dirty="0" smtClean="0"/>
              <a:t>HAK: 8 </a:t>
            </a:r>
            <a:r>
              <a:rPr lang="de-DE" dirty="0" err="1" smtClean="0"/>
              <a:t>semesters</a:t>
            </a:r>
            <a:endParaRPr lang="de-DE" dirty="0" smtClean="0"/>
          </a:p>
          <a:p>
            <a:pPr lvl="1"/>
            <a:r>
              <a:rPr lang="de-DE" dirty="0" smtClean="0"/>
              <a:t>HAS: 4 </a:t>
            </a:r>
            <a:r>
              <a:rPr lang="de-DE" dirty="0" err="1" smtClean="0"/>
              <a:t>semesters</a:t>
            </a:r>
            <a:endParaRPr lang="de-DE" dirty="0" smtClean="0"/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17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endParaRPr lang="de-DE" dirty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at 18:00 </a:t>
            </a:r>
            <a:r>
              <a:rPr lang="de-DE" dirty="0" err="1" smtClean="0"/>
              <a:t>and</a:t>
            </a:r>
            <a:r>
              <a:rPr lang="de-DE" dirty="0" smtClean="0"/>
              <a:t> end at 21:55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01208"/>
            <a:ext cx="2376264" cy="11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204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School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204864"/>
            <a:ext cx="5892985" cy="3747938"/>
          </a:xfrm>
        </p:spPr>
      </p:pic>
    </p:spTree>
    <p:extLst>
      <p:ext uri="{BB962C8B-B14F-4D97-AF65-F5344CB8AC3E}">
        <p14:creationId xmlns:p14="http://schemas.microsoft.com/office/powerpoint/2010/main" xmlns="" val="347140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272808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Regional Company „Schirmherr“ (</a:t>
            </a:r>
            <a:r>
              <a:rPr lang="de-DE" dirty="0" err="1" smtClean="0"/>
              <a:t>umbrella</a:t>
            </a:r>
            <a:r>
              <a:rPr lang="de-DE" dirty="0" smtClean="0"/>
              <a:t> man)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27584" y="2564904"/>
            <a:ext cx="3888035" cy="3508375"/>
          </a:xfrm>
        </p:spPr>
        <p:txBody>
          <a:bodyPr>
            <a:normAutofit fontScale="92500" lnSpcReduction="20000"/>
          </a:bodyPr>
          <a:lstStyle/>
          <a:p>
            <a:r>
              <a:rPr lang="de-DE" dirty="0" err="1" smtClean="0"/>
              <a:t>Opening</a:t>
            </a:r>
            <a:endParaRPr lang="de-DE" dirty="0" smtClean="0"/>
          </a:p>
          <a:p>
            <a:pPr lvl="1"/>
            <a:r>
              <a:rPr lang="de-DE" dirty="0" smtClean="0"/>
              <a:t>In 1913</a:t>
            </a:r>
          </a:p>
          <a:p>
            <a:pPr lvl="1"/>
            <a:r>
              <a:rPr lang="de-DE" dirty="0" err="1" smtClean="0"/>
              <a:t>By</a:t>
            </a:r>
            <a:r>
              <a:rPr lang="de-DE" dirty="0" smtClean="0"/>
              <a:t> Hermann Loos</a:t>
            </a:r>
            <a:br>
              <a:rPr lang="de-DE" dirty="0" smtClean="0"/>
            </a:br>
            <a:endParaRPr lang="de-DE" dirty="0"/>
          </a:p>
          <a:p>
            <a:r>
              <a:rPr lang="de-DE" dirty="0" smtClean="0"/>
              <a:t>Locations</a:t>
            </a:r>
          </a:p>
          <a:p>
            <a:pPr lvl="1"/>
            <a:r>
              <a:rPr lang="de-DE" dirty="0" smtClean="0"/>
              <a:t>Main </a:t>
            </a:r>
            <a:r>
              <a:rPr lang="de-DE" dirty="0" err="1" smtClean="0"/>
              <a:t>square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91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1"/>
            <a:r>
              <a:rPr lang="de-DE" dirty="0" err="1" smtClean="0"/>
              <a:t>Bismarkstraße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2004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Name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pPr lvl="1"/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„Schirmmacher“</a:t>
            </a:r>
          </a:p>
          <a:p>
            <a:pPr lvl="1"/>
            <a:r>
              <a:rPr lang="de-DE" dirty="0" err="1" smtClean="0"/>
              <a:t>Since</a:t>
            </a:r>
            <a:r>
              <a:rPr lang="de-DE" dirty="0" smtClean="0"/>
              <a:t> 2001 „Schirmherr“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pPr lvl="1"/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78" t="845" r="22687" b="4162"/>
          <a:stretch/>
        </p:blipFill>
        <p:spPr>
          <a:xfrm>
            <a:off x="4932040" y="2348880"/>
            <a:ext cx="3556685" cy="393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975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cap="all" dirty="0" smtClean="0">
                <a:solidFill>
                  <a:schemeClr val="tx1"/>
                </a:solidFill>
              </a:rPr>
              <a:t>Information </a:t>
            </a:r>
            <a:r>
              <a:rPr lang="de-DE" cap="all" dirty="0" err="1" smtClean="0">
                <a:solidFill>
                  <a:schemeClr val="tx1"/>
                </a:solidFill>
              </a:rPr>
              <a:t>about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err="1" smtClean="0">
                <a:solidFill>
                  <a:schemeClr val="tx1"/>
                </a:solidFill>
              </a:rPr>
              <a:t>the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err="1" smtClean="0">
                <a:solidFill>
                  <a:schemeClr val="tx1"/>
                </a:solidFill>
              </a:rPr>
              <a:t>owner</a:t>
            </a:r>
            <a:endParaRPr lang="de-DE" cap="all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He was </a:t>
            </a:r>
            <a:r>
              <a:rPr lang="de-DE" dirty="0" err="1" smtClean="0"/>
              <a:t>born</a:t>
            </a:r>
            <a:r>
              <a:rPr lang="de-DE" dirty="0" smtClean="0"/>
              <a:t> in 1943</a:t>
            </a:r>
          </a:p>
          <a:p>
            <a:r>
              <a:rPr lang="de-DE" dirty="0" err="1"/>
              <a:t>A</a:t>
            </a:r>
            <a:r>
              <a:rPr lang="de-DE" dirty="0" err="1" smtClean="0"/>
              <a:t>pprenticeship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14</a:t>
            </a:r>
          </a:p>
          <a:p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shop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1968</a:t>
            </a:r>
          </a:p>
          <a:p>
            <a:r>
              <a:rPr lang="de-DE" dirty="0" err="1" smtClean="0"/>
              <a:t>Married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1966 </a:t>
            </a:r>
          </a:p>
          <a:p>
            <a:r>
              <a:rPr lang="de-DE" dirty="0" smtClean="0"/>
              <a:t>4 </a:t>
            </a:r>
            <a:r>
              <a:rPr lang="de-DE" dirty="0" err="1" smtClean="0"/>
              <a:t>children</a:t>
            </a:r>
            <a:endParaRPr lang="de-DE" dirty="0" smtClean="0"/>
          </a:p>
          <a:p>
            <a:pPr lvl="1"/>
            <a:r>
              <a:rPr lang="de-DE" dirty="0" smtClean="0"/>
              <a:t>2 </a:t>
            </a:r>
            <a:r>
              <a:rPr lang="de-DE" dirty="0" err="1" smtClean="0"/>
              <a:t>daughters</a:t>
            </a:r>
            <a:r>
              <a:rPr lang="de-DE" dirty="0" smtClean="0"/>
              <a:t> (</a:t>
            </a:r>
            <a:r>
              <a:rPr lang="de-DE" dirty="0" err="1" smtClean="0"/>
              <a:t>twins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2 </a:t>
            </a:r>
            <a:r>
              <a:rPr lang="de-DE" dirty="0" err="1" smtClean="0"/>
              <a:t>sons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3888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cap="all" dirty="0" smtClean="0">
                <a:solidFill>
                  <a:schemeClr val="tx1"/>
                </a:solidFill>
              </a:rPr>
              <a:t>Information </a:t>
            </a:r>
            <a:r>
              <a:rPr lang="de-DE" cap="all" dirty="0" err="1" smtClean="0">
                <a:solidFill>
                  <a:schemeClr val="tx1"/>
                </a:solidFill>
              </a:rPr>
              <a:t>about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err="1" smtClean="0">
                <a:solidFill>
                  <a:schemeClr val="tx1"/>
                </a:solidFill>
              </a:rPr>
              <a:t>the</a:t>
            </a:r>
            <a:r>
              <a:rPr lang="de-DE" cap="all" dirty="0" smtClean="0">
                <a:solidFill>
                  <a:schemeClr val="tx1"/>
                </a:solidFill>
              </a:rPr>
              <a:t> </a:t>
            </a:r>
            <a:r>
              <a:rPr lang="de-DE" cap="all" dirty="0" err="1" smtClean="0">
                <a:solidFill>
                  <a:schemeClr val="tx1"/>
                </a:solidFill>
              </a:rPr>
              <a:t>shop</a:t>
            </a:r>
            <a:endParaRPr lang="de-DE" cap="all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Family </a:t>
            </a:r>
            <a:r>
              <a:rPr lang="de-DE" dirty="0" err="1" smtClean="0"/>
              <a:t>business</a:t>
            </a:r>
            <a:endParaRPr lang="de-DE" dirty="0"/>
          </a:p>
          <a:p>
            <a:pPr lvl="1"/>
            <a:r>
              <a:rPr lang="de-DE" dirty="0" err="1" smtClean="0"/>
              <a:t>Accounting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wife</a:t>
            </a:r>
            <a:endParaRPr lang="de-DE" dirty="0" smtClean="0"/>
          </a:p>
          <a:p>
            <a:pPr lvl="1"/>
            <a:r>
              <a:rPr lang="de-DE" dirty="0" smtClean="0"/>
              <a:t>He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boss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/>
              <a:t>Famous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endParaRPr lang="de-DE" dirty="0"/>
          </a:p>
          <a:p>
            <a:pPr lvl="1"/>
            <a:r>
              <a:rPr lang="de-DE" dirty="0" smtClean="0"/>
              <a:t>Quality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endParaRPr lang="de-DE" dirty="0" smtClean="0"/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advice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specialist</a:t>
            </a:r>
            <a:r>
              <a:rPr lang="de-DE" dirty="0" smtClean="0"/>
              <a:t> </a:t>
            </a:r>
            <a:r>
              <a:rPr lang="de-DE" dirty="0" err="1" smtClean="0"/>
              <a:t>shop</a:t>
            </a:r>
            <a:r>
              <a:rPr lang="de-DE" dirty="0" smtClean="0"/>
              <a:t> in Linz </a:t>
            </a:r>
            <a:r>
              <a:rPr lang="de-DE" dirty="0" err="1" smtClean="0"/>
              <a:t>for</a:t>
            </a:r>
            <a:endParaRPr lang="de-DE" dirty="0" smtClean="0"/>
          </a:p>
          <a:p>
            <a:pPr lvl="1"/>
            <a:r>
              <a:rPr lang="de-DE" dirty="0" err="1" smtClean="0"/>
              <a:t>Umbrellas</a:t>
            </a:r>
            <a:endParaRPr lang="de-DE" dirty="0" smtClean="0"/>
          </a:p>
          <a:p>
            <a:pPr lvl="1"/>
            <a:r>
              <a:rPr lang="de-DE" dirty="0" smtClean="0"/>
              <a:t>Suitcases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27364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221</Words>
  <Application>Microsoft Office PowerPoint</Application>
  <PresentationFormat>Diavetítés a képernyőre (4:3 oldalarány)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Austin</vt:lpstr>
      <vt:lpstr>Linz</vt:lpstr>
      <vt:lpstr>Our school HAK</vt:lpstr>
      <vt:lpstr>Branches in HAK </vt:lpstr>
      <vt:lpstr> HAS SHS </vt:lpstr>
      <vt:lpstr>Evening Courses</vt:lpstr>
      <vt:lpstr>Our School</vt:lpstr>
      <vt:lpstr>Regional Company „Schirmherr“ (umbrella man)</vt:lpstr>
      <vt:lpstr>Information about the owner</vt:lpstr>
      <vt:lpstr>Information about the shop</vt:lpstr>
      <vt:lpstr>What does he offer?</vt:lpstr>
      <vt:lpstr>Linz</vt:lpstr>
    </vt:vector>
  </TitlesOfParts>
  <Company>hak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tanar</cp:lastModifiedBy>
  <cp:revision>49</cp:revision>
  <dcterms:created xsi:type="dcterms:W3CDTF">2015-02-26T11:08:25Z</dcterms:created>
  <dcterms:modified xsi:type="dcterms:W3CDTF">2015-03-26T08:48:05Z</dcterms:modified>
</cp:coreProperties>
</file>