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976D75-1D95-401B-A7D7-CD3FC32FF2D6}" type="datetimeFigureOut">
              <a:rPr lang="sk-SK" smtClean="0"/>
              <a:pPr/>
              <a:t>9.10.2015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123F41-B9AF-41DC-B069-7D059ABD21B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Erasmus</a:t>
            </a:r>
            <a:r>
              <a:rPr lang="sk-SK" dirty="0" smtClean="0"/>
              <a:t>+ 2015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Štúrovo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Esztergom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Esztergom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city in </a:t>
            </a:r>
            <a:r>
              <a:rPr lang="sk-SK" dirty="0" err="1" smtClean="0"/>
              <a:t>northern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r>
              <a:rPr lang="sk-SK" dirty="0" smtClean="0"/>
              <a:t>,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right</a:t>
            </a:r>
            <a:r>
              <a:rPr lang="sk-SK" dirty="0" smtClean="0"/>
              <a:t> bank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,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forms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border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Slovakia </a:t>
            </a:r>
            <a:r>
              <a:rPr lang="sk-SK" dirty="0" err="1" smtClean="0"/>
              <a:t>there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oldest</a:t>
            </a:r>
            <a:r>
              <a:rPr lang="sk-SK" dirty="0" smtClean="0"/>
              <a:t> </a:t>
            </a:r>
            <a:r>
              <a:rPr lang="sk-SK" dirty="0" err="1" smtClean="0"/>
              <a:t>towns</a:t>
            </a:r>
            <a:r>
              <a:rPr lang="sk-SK" dirty="0" smtClean="0"/>
              <a:t> in </a:t>
            </a:r>
            <a:r>
              <a:rPr lang="sk-SK" dirty="0" err="1" smtClean="0"/>
              <a:t>Hungary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12087332_484667584991875_4456346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24944"/>
            <a:ext cx="6264696" cy="3523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saw</a:t>
            </a:r>
            <a:r>
              <a:rPr lang="sk-SK" dirty="0" smtClean="0"/>
              <a:t> in </a:t>
            </a:r>
            <a:r>
              <a:rPr lang="sk-SK" dirty="0" err="1" smtClean="0"/>
              <a:t>Esztergom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Cathedral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Esztergom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12092165_904233626329350_18404958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553976" cy="2006525"/>
          </a:xfrm>
          <a:prstGeom prst="rect">
            <a:avLst/>
          </a:prstGeom>
        </p:spPr>
      </p:pic>
      <p:pic>
        <p:nvPicPr>
          <p:cNvPr id="5" name="Obrázok 4" descr="12071824_484668871658413_131036901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933056"/>
            <a:ext cx="4828028" cy="27157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2080933_484668201658480_6447833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80928"/>
            <a:ext cx="5184576" cy="29163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12077399_904231409662905_173461282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311181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Bratislava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saw</a:t>
            </a:r>
            <a:r>
              <a:rPr lang="sk-SK" dirty="0" smtClean="0"/>
              <a:t> in Bratislava</a:t>
            </a:r>
            <a:endParaRPr lang="sk-SK" dirty="0"/>
          </a:p>
        </p:txBody>
      </p:sp>
      <p:pic>
        <p:nvPicPr>
          <p:cNvPr id="6" name="Zástupný symbol obsahu 5" descr="12076976_485042258287741_104969505_n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20134621">
            <a:off x="755576" y="1844824"/>
            <a:ext cx="257175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err="1" smtClean="0"/>
              <a:t>Ivady</a:t>
            </a:r>
            <a:r>
              <a:rPr lang="sk-SK" dirty="0" smtClean="0"/>
              <a:t> Gréta  HU, </a:t>
            </a:r>
            <a:r>
              <a:rPr lang="sk-SK" dirty="0" err="1" smtClean="0"/>
              <a:t>Kateřina</a:t>
            </a:r>
            <a:r>
              <a:rPr lang="sk-SK" dirty="0" smtClean="0"/>
              <a:t> </a:t>
            </a:r>
            <a:r>
              <a:rPr lang="sk-SK" dirty="0" err="1" smtClean="0"/>
              <a:t>Kafková</a:t>
            </a:r>
            <a:r>
              <a:rPr lang="sk-SK" dirty="0" smtClean="0"/>
              <a:t> CZ, Sára </a:t>
            </a:r>
            <a:r>
              <a:rPr lang="sk-SK" dirty="0" err="1" smtClean="0"/>
              <a:t>Kubálková</a:t>
            </a:r>
            <a:r>
              <a:rPr lang="sk-SK" dirty="0" smtClean="0"/>
              <a:t> CZ, </a:t>
            </a:r>
            <a:r>
              <a:rPr lang="sk-SK" dirty="0" err="1" smtClean="0"/>
              <a:t>Szollosi</a:t>
            </a:r>
            <a:r>
              <a:rPr lang="sk-SK" dirty="0" smtClean="0"/>
              <a:t> Peter SK, </a:t>
            </a:r>
            <a:r>
              <a:rPr lang="sk-SK" dirty="0" err="1" smtClean="0"/>
              <a:t>Borsanyi</a:t>
            </a:r>
            <a:r>
              <a:rPr lang="sk-SK" dirty="0" smtClean="0"/>
              <a:t> </a:t>
            </a:r>
            <a:r>
              <a:rPr lang="sk-SK" dirty="0" err="1" smtClean="0"/>
              <a:t>Zsofia</a:t>
            </a:r>
            <a:r>
              <a:rPr lang="sk-SK" dirty="0" smtClean="0"/>
              <a:t> SK, </a:t>
            </a:r>
            <a:r>
              <a:rPr lang="sk-SK" dirty="0" err="1" smtClean="0"/>
              <a:t>Kovacs</a:t>
            </a:r>
            <a:r>
              <a:rPr lang="sk-SK" dirty="0" smtClean="0"/>
              <a:t> </a:t>
            </a:r>
            <a:r>
              <a:rPr lang="sk-SK" dirty="0" err="1" smtClean="0"/>
              <a:t>Benedek</a:t>
            </a:r>
            <a:r>
              <a:rPr lang="sk-SK" dirty="0" smtClean="0"/>
              <a:t> SK, </a:t>
            </a:r>
          </a:p>
          <a:p>
            <a:pPr algn="ctr"/>
            <a:r>
              <a:rPr lang="sk-SK" dirty="0" err="1" smtClean="0"/>
              <a:t>Dragoi</a:t>
            </a:r>
            <a:r>
              <a:rPr lang="sk-SK" dirty="0" smtClean="0"/>
              <a:t> </a:t>
            </a:r>
            <a:r>
              <a:rPr lang="sk-SK" dirty="0" err="1" smtClean="0"/>
              <a:t>Cristina</a:t>
            </a:r>
            <a:r>
              <a:rPr lang="sk-SK" dirty="0" smtClean="0"/>
              <a:t> RO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Štúrovo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town</a:t>
            </a:r>
            <a:r>
              <a:rPr lang="sk-SK" dirty="0" smtClean="0"/>
              <a:t> in Slovakia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situated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, </a:t>
            </a:r>
            <a:r>
              <a:rPr lang="sk-SK" dirty="0" err="1" smtClean="0"/>
              <a:t>opposite</a:t>
            </a:r>
            <a:r>
              <a:rPr lang="sk-SK" dirty="0" smtClean="0"/>
              <a:t> 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city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Esztergom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Mária Valéria </a:t>
            </a:r>
            <a:r>
              <a:rPr lang="sk-SK" dirty="0" err="1" smtClean="0"/>
              <a:t>bridge</a:t>
            </a:r>
            <a:r>
              <a:rPr lang="sk-SK" dirty="0" smtClean="0"/>
              <a:t> </a:t>
            </a:r>
            <a:r>
              <a:rPr lang="sk-SK" dirty="0" err="1" smtClean="0"/>
              <a:t>connects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settlements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6639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saw</a:t>
            </a:r>
            <a:r>
              <a:rPr lang="sk-SK" dirty="0" smtClean="0"/>
              <a:t> in Štúrovo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The</a:t>
            </a:r>
            <a:r>
              <a:rPr lang="sk-SK" b="1" dirty="0" smtClean="0"/>
              <a:t> Mária Valéria </a:t>
            </a:r>
            <a:r>
              <a:rPr lang="sk-SK" b="1" dirty="0" err="1" smtClean="0"/>
              <a:t>bridge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err="1" smtClean="0"/>
              <a:t>It</a:t>
            </a:r>
            <a:r>
              <a:rPr lang="sk-SK" sz="2000" dirty="0" smtClean="0"/>
              <a:t> </a:t>
            </a:r>
            <a:r>
              <a:rPr lang="sk-SK" sz="2000" dirty="0" err="1" smtClean="0"/>
              <a:t>was</a:t>
            </a:r>
            <a:r>
              <a:rPr lang="sk-SK" sz="2000" dirty="0" smtClean="0"/>
              <a:t> </a:t>
            </a:r>
            <a:r>
              <a:rPr lang="sk-SK" sz="2000" dirty="0" err="1" smtClean="0"/>
              <a:t>named</a:t>
            </a:r>
            <a:r>
              <a:rPr lang="sk-SK" sz="2000" dirty="0" smtClean="0"/>
              <a:t> </a:t>
            </a:r>
            <a:r>
              <a:rPr lang="sk-SK" sz="2000" dirty="0" err="1" smtClean="0"/>
              <a:t>after</a:t>
            </a:r>
            <a:r>
              <a:rPr lang="sk-SK" sz="2000" dirty="0" smtClean="0"/>
              <a:t> </a:t>
            </a:r>
            <a:r>
              <a:rPr lang="sk-SK" sz="2000" dirty="0" err="1" smtClean="0"/>
              <a:t>Archduchess</a:t>
            </a:r>
            <a:r>
              <a:rPr lang="sk-SK" sz="2000" dirty="0" smtClean="0"/>
              <a:t> </a:t>
            </a:r>
            <a:r>
              <a:rPr lang="sk-SK" sz="2000" dirty="0" err="1" smtClean="0"/>
              <a:t>Marie</a:t>
            </a:r>
            <a:r>
              <a:rPr lang="sk-SK" sz="2000" dirty="0" smtClean="0"/>
              <a:t> </a:t>
            </a:r>
            <a:r>
              <a:rPr lang="sk-SK" sz="2000" dirty="0" err="1" smtClean="0"/>
              <a:t>Valerie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Austria</a:t>
            </a:r>
            <a:r>
              <a:rPr lang="sk-SK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err="1" smtClean="0"/>
              <a:t>It</a:t>
            </a:r>
            <a:r>
              <a:rPr lang="sk-SK" sz="2000" dirty="0" smtClean="0"/>
              <a:t> </a:t>
            </a:r>
            <a:r>
              <a:rPr lang="sk-SK" sz="2000" dirty="0" err="1" smtClean="0"/>
              <a:t>was</a:t>
            </a:r>
            <a:r>
              <a:rPr lang="sk-SK" sz="2000" dirty="0" smtClean="0"/>
              <a:t> </a:t>
            </a:r>
            <a:r>
              <a:rPr lang="sk-SK" sz="2000" dirty="0" err="1" smtClean="0"/>
              <a:t>designed</a:t>
            </a:r>
            <a:r>
              <a:rPr lang="sk-SK" sz="2000" dirty="0" smtClean="0"/>
              <a:t> by </a:t>
            </a:r>
            <a:r>
              <a:rPr lang="sk-SK" sz="2000" dirty="0" err="1" smtClean="0"/>
              <a:t>János</a:t>
            </a:r>
            <a:r>
              <a:rPr lang="sk-SK" sz="2000" dirty="0" smtClean="0"/>
              <a:t> </a:t>
            </a:r>
            <a:r>
              <a:rPr lang="sk-SK" sz="2000" dirty="0" err="1" smtClean="0"/>
              <a:t>Feketeházy</a:t>
            </a:r>
            <a:r>
              <a:rPr lang="sk-SK" sz="2000" dirty="0" smtClean="0"/>
              <a:t> in 1893.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In 1945 </a:t>
            </a:r>
            <a:r>
              <a:rPr lang="sk-SK" sz="2000" dirty="0" err="1" smtClean="0"/>
              <a:t>it</a:t>
            </a:r>
            <a:r>
              <a:rPr lang="sk-SK" sz="2000" dirty="0" smtClean="0"/>
              <a:t> </a:t>
            </a:r>
            <a:r>
              <a:rPr lang="sk-SK" sz="2000" dirty="0" err="1" smtClean="0"/>
              <a:t>was</a:t>
            </a:r>
            <a:r>
              <a:rPr lang="sk-SK" sz="2000" dirty="0" smtClean="0"/>
              <a:t> </a:t>
            </a:r>
            <a:r>
              <a:rPr lang="sk-SK" sz="2000" dirty="0" err="1" smtClean="0"/>
              <a:t>destroyed</a:t>
            </a:r>
            <a:r>
              <a:rPr lang="sk-SK" sz="2000" dirty="0" smtClean="0"/>
              <a:t> by a </a:t>
            </a:r>
            <a:r>
              <a:rPr lang="sk-SK" sz="2000" dirty="0" err="1" smtClean="0"/>
              <a:t>detonation</a:t>
            </a:r>
            <a:r>
              <a:rPr lang="sk-SK" sz="2000" dirty="0" smtClean="0"/>
              <a:t> </a:t>
            </a:r>
            <a:r>
              <a:rPr lang="sk-SK" sz="2000" dirty="0" err="1" smtClean="0"/>
              <a:t>but</a:t>
            </a:r>
            <a:r>
              <a:rPr lang="sk-SK" sz="2000" dirty="0" smtClean="0"/>
              <a:t> </a:t>
            </a:r>
            <a:r>
              <a:rPr lang="sk-SK" sz="2000" dirty="0" err="1" smtClean="0"/>
              <a:t>it</a:t>
            </a:r>
            <a:r>
              <a:rPr lang="sk-SK" sz="2000" dirty="0" smtClean="0"/>
              <a:t> </a:t>
            </a:r>
            <a:r>
              <a:rPr lang="sk-SK" sz="2000" dirty="0" err="1" smtClean="0"/>
              <a:t>was</a:t>
            </a:r>
            <a:r>
              <a:rPr lang="sk-SK" sz="2000" dirty="0" smtClean="0"/>
              <a:t> </a:t>
            </a:r>
            <a:r>
              <a:rPr lang="sk-SK" sz="2000" dirty="0" err="1" smtClean="0"/>
              <a:t>rebuilted</a:t>
            </a:r>
            <a:r>
              <a:rPr lang="sk-SK" sz="2000" dirty="0" smtClean="0"/>
              <a:t> in 2001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5" name="Obrázok 4" descr="12084234_904231036329609_8926488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town</a:t>
            </a:r>
            <a:r>
              <a:rPr lang="sk-SK" b="1" dirty="0" smtClean="0"/>
              <a:t> </a:t>
            </a:r>
            <a:r>
              <a:rPr lang="sk-SK" b="1" dirty="0" err="1" smtClean="0"/>
              <a:t>hall</a:t>
            </a:r>
            <a:endParaRPr lang="sk-SK" b="1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Church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st. </a:t>
            </a:r>
            <a:r>
              <a:rPr lang="sk-SK" b="1" dirty="0" err="1" smtClean="0"/>
              <a:t>Emeric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in a late </a:t>
            </a:r>
            <a:r>
              <a:rPr lang="sk-SK" dirty="0" err="1" smtClean="0"/>
              <a:t>Baroque</a:t>
            </a:r>
            <a:r>
              <a:rPr lang="sk-SK" dirty="0" smtClean="0"/>
              <a:t> </a:t>
            </a:r>
            <a:r>
              <a:rPr lang="sk-SK" dirty="0" err="1" smtClean="0"/>
              <a:t>style</a:t>
            </a:r>
            <a:r>
              <a:rPr lang="sk-SK" dirty="0" smtClean="0"/>
              <a:t> and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consecrated</a:t>
            </a:r>
            <a:r>
              <a:rPr lang="sk-SK" dirty="0" smtClean="0"/>
              <a:t> to </a:t>
            </a:r>
            <a:r>
              <a:rPr lang="sk-SK" dirty="0" err="1" smtClean="0"/>
              <a:t>honour</a:t>
            </a:r>
            <a:r>
              <a:rPr lang="sk-SK" dirty="0" smtClean="0"/>
              <a:t> st. </a:t>
            </a:r>
            <a:r>
              <a:rPr lang="sk-SK" dirty="0" err="1" smtClean="0"/>
              <a:t>Emeric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r>
              <a:rPr lang="sk-SK" dirty="0" smtClean="0"/>
              <a:t>.</a:t>
            </a:r>
          </a:p>
          <a:p>
            <a:r>
              <a:rPr lang="sk-SK" b="1" dirty="0" err="1" smtClean="0"/>
              <a:t>The</a:t>
            </a:r>
            <a:r>
              <a:rPr lang="sk-SK" b="1" dirty="0" smtClean="0"/>
              <a:t> statue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Jan</a:t>
            </a:r>
            <a:r>
              <a:rPr lang="sk-SK" b="1" dirty="0" smtClean="0"/>
              <a:t> </a:t>
            </a:r>
            <a:r>
              <a:rPr lang="sk-SK" b="1" dirty="0" err="1" smtClean="0"/>
              <a:t>Sobieski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put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money</a:t>
            </a:r>
            <a:r>
              <a:rPr lang="sk-SK" dirty="0" smtClean="0"/>
              <a:t> </a:t>
            </a:r>
            <a:r>
              <a:rPr lang="sk-SK" dirty="0" err="1" smtClean="0"/>
              <a:t>raised</a:t>
            </a:r>
            <a:r>
              <a:rPr lang="sk-SK" dirty="0" smtClean="0"/>
              <a:t> in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subscriptions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inaugurated</a:t>
            </a:r>
            <a:r>
              <a:rPr lang="sk-SK" dirty="0" smtClean="0"/>
              <a:t> in </a:t>
            </a:r>
            <a:r>
              <a:rPr lang="sk-SK" dirty="0" err="1" smtClean="0"/>
              <a:t>October</a:t>
            </a:r>
            <a:r>
              <a:rPr lang="sk-SK" dirty="0" smtClean="0"/>
              <a:t> 2008.</a:t>
            </a:r>
          </a:p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gallery</a:t>
            </a:r>
            <a:endParaRPr lang="sk-SK" b="1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museum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Gabčíkovo –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Dam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2087468_484461251679175_13988253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4284984" cy="2410304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Gabčíkovo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large</a:t>
            </a:r>
            <a:r>
              <a:rPr lang="sk-SK" dirty="0" smtClean="0"/>
              <a:t> </a:t>
            </a:r>
            <a:r>
              <a:rPr lang="sk-SK" dirty="0" err="1" smtClean="0"/>
              <a:t>barrage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intiated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Budapest</a:t>
            </a:r>
            <a:r>
              <a:rPr lang="sk-SK" dirty="0" smtClean="0"/>
              <a:t> </a:t>
            </a:r>
            <a:r>
              <a:rPr lang="sk-SK" dirty="0" err="1" smtClean="0"/>
              <a:t>Treaty</a:t>
            </a:r>
            <a:r>
              <a:rPr lang="sk-SK" dirty="0" smtClean="0"/>
              <a:t> in 1977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Czechoslovakia</a:t>
            </a:r>
            <a:r>
              <a:rPr lang="sk-SK" dirty="0" smtClean="0"/>
              <a:t> and </a:t>
            </a:r>
            <a:r>
              <a:rPr lang="sk-SK" dirty="0" err="1" smtClean="0"/>
              <a:t>Hungary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Béla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Béla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/>
          <a:lstStyle/>
          <a:p>
            <a:r>
              <a:rPr lang="sk-SK" dirty="0" err="1" smtClean="0"/>
              <a:t>Tha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 smtClean="0"/>
              <a:t> get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name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IV. </a:t>
            </a:r>
            <a:r>
              <a:rPr lang="sk-SK" dirty="0" err="1" smtClean="0"/>
              <a:t>Béla</a:t>
            </a:r>
            <a:r>
              <a:rPr lang="sk-SK" dirty="0" smtClean="0"/>
              <a:t> 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king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 smtClean="0"/>
              <a:t> has a big park and a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where</a:t>
            </a:r>
            <a:r>
              <a:rPr lang="sk-SK" dirty="0" smtClean="0"/>
              <a:t> are </a:t>
            </a:r>
            <a:r>
              <a:rPr lang="sk-SK" dirty="0" err="1" smtClean="0"/>
              <a:t>taken</a:t>
            </a:r>
            <a:r>
              <a:rPr lang="sk-SK" dirty="0" smtClean="0"/>
              <a:t> </a:t>
            </a:r>
            <a:r>
              <a:rPr lang="sk-SK" dirty="0" err="1" smtClean="0"/>
              <a:t>weddings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has a </a:t>
            </a:r>
            <a:r>
              <a:rPr lang="sk-SK" dirty="0" err="1" smtClean="0"/>
              <a:t>wine</a:t>
            </a:r>
            <a:r>
              <a:rPr lang="sk-SK" dirty="0" smtClean="0"/>
              <a:t> </a:t>
            </a:r>
            <a:r>
              <a:rPr lang="sk-SK" dirty="0" err="1" smtClean="0"/>
              <a:t>cellar</a:t>
            </a:r>
            <a:r>
              <a:rPr lang="sk-SK" dirty="0" smtClean="0"/>
              <a:t>, </a:t>
            </a:r>
            <a:r>
              <a:rPr lang="sk-SK" dirty="0" err="1" smtClean="0"/>
              <a:t>riding</a:t>
            </a:r>
            <a:r>
              <a:rPr lang="sk-SK" dirty="0" smtClean="0"/>
              <a:t> </a:t>
            </a:r>
            <a:r>
              <a:rPr lang="sk-SK" dirty="0" err="1" smtClean="0"/>
              <a:t>hall</a:t>
            </a:r>
            <a:r>
              <a:rPr lang="sk-SK" dirty="0" smtClean="0"/>
              <a:t> and </a:t>
            </a:r>
            <a:r>
              <a:rPr lang="sk-SK" dirty="0" err="1" smtClean="0"/>
              <a:t>tennis</a:t>
            </a:r>
            <a:r>
              <a:rPr lang="sk-SK" dirty="0" smtClean="0"/>
              <a:t> </a:t>
            </a:r>
            <a:r>
              <a:rPr lang="sk-SK" dirty="0" err="1" smtClean="0"/>
              <a:t>court</a:t>
            </a:r>
            <a:r>
              <a:rPr lang="sk-SK" dirty="0" smtClean="0"/>
              <a:t> </a:t>
            </a:r>
            <a:r>
              <a:rPr lang="sk-SK" dirty="0" err="1" smtClean="0"/>
              <a:t>too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Obrázok 4" descr="12080827_903481263071253_10488942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5"/>
            <a:ext cx="3888432" cy="2187243"/>
          </a:xfrm>
          <a:prstGeom prst="rect">
            <a:avLst/>
          </a:prstGeom>
        </p:spPr>
      </p:pic>
      <p:pic>
        <p:nvPicPr>
          <p:cNvPr id="6" name="Obrázok 5" descr="12071350_903481283071251_42974753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3933056"/>
            <a:ext cx="384042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Béla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Today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a </a:t>
            </a:r>
            <a:r>
              <a:rPr lang="sk-SK" dirty="0" err="1" smtClean="0"/>
              <a:t>restaurant</a:t>
            </a:r>
            <a:r>
              <a:rPr lang="sk-SK" dirty="0" smtClean="0"/>
              <a:t>, </a:t>
            </a:r>
            <a:r>
              <a:rPr lang="sk-SK" dirty="0" err="1" smtClean="0"/>
              <a:t>museum</a:t>
            </a:r>
            <a:r>
              <a:rPr lang="sk-SK" dirty="0" smtClean="0"/>
              <a:t>, </a:t>
            </a:r>
            <a:r>
              <a:rPr lang="sk-SK" dirty="0" err="1" smtClean="0"/>
              <a:t>weddings</a:t>
            </a:r>
            <a:r>
              <a:rPr lang="sk-SK" dirty="0" smtClean="0"/>
              <a:t> </a:t>
            </a:r>
            <a:r>
              <a:rPr lang="sk-SK" dirty="0" err="1" smtClean="0"/>
              <a:t>places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spa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sauna, </a:t>
            </a:r>
            <a:r>
              <a:rPr lang="sk-SK" dirty="0" err="1" smtClean="0"/>
              <a:t>gym</a:t>
            </a:r>
            <a:r>
              <a:rPr lang="sk-SK" dirty="0" smtClean="0"/>
              <a:t> and </a:t>
            </a:r>
            <a:br>
              <a:rPr lang="sk-SK" dirty="0" smtClean="0"/>
            </a:br>
            <a:r>
              <a:rPr lang="sk-SK" dirty="0" err="1" smtClean="0"/>
              <a:t>library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4" name="Obrázok 3" descr="12077399_1038359042863891_14312007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204864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311</Words>
  <Application>Microsoft Office PowerPoint</Application>
  <PresentationFormat>Prezentácia na obrazovke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Majetok</vt:lpstr>
      <vt:lpstr>Štúrovo</vt:lpstr>
      <vt:lpstr>Basic information about Štúrovo</vt:lpstr>
      <vt:lpstr>What we saw in Štúrovo</vt:lpstr>
      <vt:lpstr>Snímka 4</vt:lpstr>
      <vt:lpstr>Gabčíkovo – Water Dam</vt:lpstr>
      <vt:lpstr>Snímka 6</vt:lpstr>
      <vt:lpstr>Béla Castle</vt:lpstr>
      <vt:lpstr>Béla Castle</vt:lpstr>
      <vt:lpstr>Béla Castle</vt:lpstr>
      <vt:lpstr>Esztergom</vt:lpstr>
      <vt:lpstr>Basic information about Esztergom</vt:lpstr>
      <vt:lpstr>What we saw in Esztergom</vt:lpstr>
      <vt:lpstr>Snímka 13</vt:lpstr>
      <vt:lpstr>Bratislava</vt:lpstr>
      <vt:lpstr>What we saw in Bratislava</vt:lpstr>
      <vt:lpstr>Thanks for attention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Štúrovo</dc:title>
  <dc:creator>admin</dc:creator>
  <cp:lastModifiedBy>admin</cp:lastModifiedBy>
  <cp:revision>14</cp:revision>
  <dcterms:created xsi:type="dcterms:W3CDTF">2015-10-07T08:22:51Z</dcterms:created>
  <dcterms:modified xsi:type="dcterms:W3CDTF">2015-10-09T08:08:09Z</dcterms:modified>
</cp:coreProperties>
</file>