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0D3D-AB2F-4C6E-939D-471DFB5975F6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B8E9-D4D9-47BE-ACAB-253363AC2C12}" type="slidenum">
              <a:rPr lang="sk-SK" smtClean="0"/>
              <a:t>‹#›</a:t>
            </a:fld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0D3D-AB2F-4C6E-939D-471DFB5975F6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B8E9-D4D9-47BE-ACAB-253363AC2C1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0D3D-AB2F-4C6E-939D-471DFB5975F6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B8E9-D4D9-47BE-ACAB-253363AC2C1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0D3D-AB2F-4C6E-939D-471DFB5975F6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B8E9-D4D9-47BE-ACAB-253363AC2C12}" type="slidenum">
              <a:rPr lang="sk-SK" smtClean="0"/>
              <a:t>‹#›</a:t>
            </a:fld>
            <a:endParaRPr lang="sk-S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0D3D-AB2F-4C6E-939D-471DFB5975F6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B8E9-D4D9-47BE-ACAB-253363AC2C1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0D3D-AB2F-4C6E-939D-471DFB5975F6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B8E9-D4D9-47BE-ACAB-253363AC2C1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0D3D-AB2F-4C6E-939D-471DFB5975F6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B8E9-D4D9-47BE-ACAB-253363AC2C1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0D3D-AB2F-4C6E-939D-471DFB5975F6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B8E9-D4D9-47BE-ACAB-253363AC2C1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0D3D-AB2F-4C6E-939D-471DFB5975F6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B8E9-D4D9-47BE-ACAB-253363AC2C1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0D3D-AB2F-4C6E-939D-471DFB5975F6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B8E9-D4D9-47BE-ACAB-253363AC2C1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0D3D-AB2F-4C6E-939D-471DFB5975F6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B8E9-D4D9-47BE-ACAB-253363AC2C1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2C30D3D-AB2F-4C6E-939D-471DFB5975F6}" type="datetimeFigureOut">
              <a:rPr lang="sk-SK" smtClean="0"/>
              <a:t>9. 10. 2015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022B8E9-D4D9-47BE-ACAB-253363AC2C12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Esztergom</a:t>
            </a:r>
            <a:r>
              <a:rPr lang="sk-SK" dirty="0" smtClean="0"/>
              <a:t> and Bratislava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9505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22114"/>
          </a:xfrm>
        </p:spPr>
        <p:txBody>
          <a:bodyPr/>
          <a:lstStyle/>
          <a:p>
            <a:pPr algn="ctr"/>
            <a:r>
              <a:rPr lang="sk-SK" dirty="0" err="1" smtClean="0"/>
              <a:t>Esztergom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7924800" cy="1254760"/>
          </a:xfrm>
        </p:spPr>
      </p:pic>
      <p:sp>
        <p:nvSpPr>
          <p:cNvPr id="5" name="BlokTextu 4"/>
          <p:cNvSpPr txBox="1"/>
          <p:nvPr/>
        </p:nvSpPr>
        <p:spPr>
          <a:xfrm>
            <a:off x="539552" y="3033826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 smtClean="0"/>
              <a:t>On </a:t>
            </a:r>
            <a:r>
              <a:rPr lang="sk-SK" sz="3600" dirty="0" err="1" smtClean="0"/>
              <a:t>Wednesday</a:t>
            </a:r>
            <a:r>
              <a:rPr lang="sk-SK" sz="3600" dirty="0" smtClean="0"/>
              <a:t>  </a:t>
            </a:r>
            <a:r>
              <a:rPr lang="sk-SK" sz="3600" dirty="0" err="1" smtClean="0"/>
              <a:t>we</a:t>
            </a:r>
            <a:r>
              <a:rPr lang="sk-SK" sz="3600" dirty="0" smtClean="0"/>
              <a:t> </a:t>
            </a:r>
            <a:r>
              <a:rPr lang="sk-SK" sz="3600" dirty="0" err="1" smtClean="0"/>
              <a:t>were</a:t>
            </a:r>
            <a:r>
              <a:rPr lang="sk-SK" sz="3600" dirty="0" smtClean="0"/>
              <a:t> </a:t>
            </a:r>
            <a:r>
              <a:rPr lang="sk-SK" sz="3600" dirty="0" err="1" smtClean="0"/>
              <a:t>at</a:t>
            </a:r>
            <a:r>
              <a:rPr lang="sk-SK" sz="3600" dirty="0" smtClean="0"/>
              <a:t> </a:t>
            </a:r>
            <a:r>
              <a:rPr lang="sk-SK" sz="3600" dirty="0" err="1" smtClean="0"/>
              <a:t>Esztergom</a:t>
            </a:r>
            <a:r>
              <a:rPr lang="sk-SK" sz="3600" dirty="0" smtClean="0"/>
              <a:t>. </a:t>
            </a:r>
            <a:r>
              <a:rPr lang="sk-SK" sz="3600" dirty="0" err="1" smtClean="0"/>
              <a:t>We</a:t>
            </a:r>
            <a:r>
              <a:rPr lang="sk-SK" sz="3600" dirty="0" smtClean="0"/>
              <a:t> </a:t>
            </a:r>
            <a:r>
              <a:rPr lang="sk-SK" sz="3600" dirty="0" err="1" smtClean="0"/>
              <a:t>saw</a:t>
            </a:r>
            <a:r>
              <a:rPr lang="sk-SK" sz="3600" dirty="0" smtClean="0"/>
              <a:t> </a:t>
            </a:r>
            <a:r>
              <a:rPr lang="sk-SK" sz="3600" dirty="0" err="1" smtClean="0"/>
              <a:t>the</a:t>
            </a:r>
            <a:r>
              <a:rPr lang="sk-SK" sz="3600" dirty="0" smtClean="0"/>
              <a:t> </a:t>
            </a:r>
            <a:r>
              <a:rPr lang="sk-SK" sz="3600" dirty="0" err="1" smtClean="0"/>
              <a:t>Basilica</a:t>
            </a:r>
            <a:r>
              <a:rPr lang="sk-SK" sz="3600" dirty="0" smtClean="0"/>
              <a:t> and </a:t>
            </a:r>
            <a:r>
              <a:rPr lang="sk-SK" sz="3600" dirty="0" err="1" smtClean="0"/>
              <a:t>the</a:t>
            </a:r>
            <a:r>
              <a:rPr lang="sk-SK" sz="3600" dirty="0" smtClean="0"/>
              <a:t> </a:t>
            </a:r>
            <a:r>
              <a:rPr lang="sk-SK" sz="3600" dirty="0" err="1" smtClean="0"/>
              <a:t>Danube</a:t>
            </a:r>
            <a:r>
              <a:rPr lang="sk-SK" sz="3600" dirty="0" smtClean="0"/>
              <a:t> </a:t>
            </a:r>
            <a:r>
              <a:rPr lang="sk-SK" sz="3600" dirty="0" err="1" smtClean="0"/>
              <a:t>Museum</a:t>
            </a:r>
            <a:r>
              <a:rPr lang="sk-SK" sz="3600" dirty="0" smtClean="0"/>
              <a:t>. </a:t>
            </a:r>
            <a:r>
              <a:rPr lang="sk-SK" sz="3600" dirty="0" err="1" smtClean="0"/>
              <a:t>We</a:t>
            </a:r>
            <a:r>
              <a:rPr lang="sk-SK" sz="3600" dirty="0" smtClean="0"/>
              <a:t> </a:t>
            </a:r>
            <a:r>
              <a:rPr lang="sk-SK" sz="3600" dirty="0" err="1" smtClean="0"/>
              <a:t>liked</a:t>
            </a:r>
            <a:r>
              <a:rPr lang="sk-SK" sz="3600" dirty="0" smtClean="0"/>
              <a:t> </a:t>
            </a:r>
            <a:r>
              <a:rPr lang="sk-SK" sz="3600" dirty="0" err="1" smtClean="0"/>
              <a:t>them</a:t>
            </a:r>
            <a:r>
              <a:rPr lang="sk-SK" sz="3600" dirty="0" smtClean="0"/>
              <a:t> so </a:t>
            </a:r>
            <a:r>
              <a:rPr lang="sk-SK" sz="3600" dirty="0" err="1" smtClean="0"/>
              <a:t>much</a:t>
            </a:r>
            <a:r>
              <a:rPr lang="sk-SK" sz="3600" dirty="0" smtClean="0"/>
              <a:t>, and had a </a:t>
            </a:r>
            <a:r>
              <a:rPr lang="sk-SK" sz="3600" dirty="0" err="1" smtClean="0"/>
              <a:t>good</a:t>
            </a:r>
            <a:r>
              <a:rPr lang="sk-SK" sz="3600" dirty="0" smtClean="0"/>
              <a:t> </a:t>
            </a:r>
            <a:r>
              <a:rPr lang="sk-SK" sz="3600" dirty="0" err="1" smtClean="0"/>
              <a:t>time</a:t>
            </a:r>
            <a:r>
              <a:rPr lang="sk-SK" sz="3600" dirty="0" smtClean="0"/>
              <a:t>. </a:t>
            </a:r>
            <a:r>
              <a:rPr lang="sk-SK" sz="3600" dirty="0" err="1" smtClean="0"/>
              <a:t>The</a:t>
            </a:r>
            <a:r>
              <a:rPr lang="sk-SK" sz="3600" dirty="0" smtClean="0"/>
              <a:t> </a:t>
            </a:r>
            <a:r>
              <a:rPr lang="sk-SK" sz="3600" dirty="0" err="1" smtClean="0"/>
              <a:t>view</a:t>
            </a:r>
            <a:r>
              <a:rPr lang="sk-SK" sz="3600" dirty="0" smtClean="0"/>
              <a:t> </a:t>
            </a:r>
            <a:r>
              <a:rPr lang="sk-SK" sz="3600" dirty="0" err="1" smtClean="0"/>
              <a:t>was</a:t>
            </a:r>
            <a:r>
              <a:rPr lang="sk-SK" sz="3600" dirty="0" smtClean="0"/>
              <a:t> </a:t>
            </a:r>
            <a:r>
              <a:rPr lang="sk-SK" sz="3600" dirty="0" err="1" smtClean="0"/>
              <a:t>beautiful</a:t>
            </a:r>
            <a:r>
              <a:rPr lang="sk-SK" sz="3600" dirty="0" smtClean="0"/>
              <a:t>.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91266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Bratislava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88640"/>
            <a:ext cx="3103240" cy="1800200"/>
          </a:xfr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3106800" cy="180020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1229009" y="2348880"/>
            <a:ext cx="6912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 smtClean="0"/>
              <a:t>In Bratislava </a:t>
            </a:r>
            <a:r>
              <a:rPr lang="sk-SK" sz="2800" dirty="0" err="1" smtClean="0"/>
              <a:t>we</a:t>
            </a:r>
            <a:r>
              <a:rPr lang="sk-SK" sz="2800" dirty="0" smtClean="0"/>
              <a:t> </a:t>
            </a:r>
            <a:r>
              <a:rPr lang="sk-SK" sz="2800" dirty="0" err="1" smtClean="0"/>
              <a:t>saw</a:t>
            </a:r>
            <a:r>
              <a:rPr lang="sk-SK" sz="2800" dirty="0" smtClean="0"/>
              <a:t> </a:t>
            </a:r>
            <a:r>
              <a:rPr lang="sk-SK" sz="2800" dirty="0" err="1" smtClean="0"/>
              <a:t>the</a:t>
            </a:r>
            <a:r>
              <a:rPr lang="sk-SK" sz="2800" dirty="0" smtClean="0"/>
              <a:t> Hrad </a:t>
            </a:r>
            <a:r>
              <a:rPr lang="sk-SK" sz="2800" dirty="0" err="1" smtClean="0"/>
              <a:t>Castle</a:t>
            </a:r>
            <a:r>
              <a:rPr lang="sk-SK" sz="2800" dirty="0" smtClean="0"/>
              <a:t>. </a:t>
            </a:r>
            <a:r>
              <a:rPr lang="sk-SK" sz="2800" dirty="0" err="1" smtClean="0"/>
              <a:t>After</a:t>
            </a:r>
            <a:r>
              <a:rPr lang="sk-SK" sz="2800" dirty="0" smtClean="0"/>
              <a:t> </a:t>
            </a:r>
            <a:r>
              <a:rPr lang="sk-SK" sz="2800" dirty="0" err="1" smtClean="0"/>
              <a:t>that</a:t>
            </a:r>
            <a:r>
              <a:rPr lang="sk-SK" sz="2800" dirty="0" smtClean="0"/>
              <a:t>, </a:t>
            </a:r>
            <a:r>
              <a:rPr lang="sk-SK" sz="2800" dirty="0" err="1" smtClean="0"/>
              <a:t>we</a:t>
            </a:r>
            <a:r>
              <a:rPr lang="sk-SK" sz="2800" dirty="0" smtClean="0"/>
              <a:t> </a:t>
            </a:r>
            <a:r>
              <a:rPr lang="sk-SK" sz="2800" dirty="0" err="1" smtClean="0"/>
              <a:t>saw</a:t>
            </a:r>
            <a:r>
              <a:rPr lang="sk-SK" sz="2800" dirty="0" smtClean="0"/>
              <a:t> a </a:t>
            </a:r>
            <a:r>
              <a:rPr lang="sk-SK" sz="2800" dirty="0" err="1" smtClean="0"/>
              <a:t>blue</a:t>
            </a:r>
            <a:r>
              <a:rPr lang="sk-SK" sz="2800" dirty="0" smtClean="0"/>
              <a:t> </a:t>
            </a:r>
            <a:r>
              <a:rPr lang="sk-SK" sz="2800" dirty="0" err="1" smtClean="0"/>
              <a:t>church</a:t>
            </a:r>
            <a:r>
              <a:rPr lang="sk-SK" sz="2800" dirty="0" smtClean="0"/>
              <a:t>. </a:t>
            </a:r>
            <a:r>
              <a:rPr lang="sk-SK" sz="2800" dirty="0" err="1" smtClean="0"/>
              <a:t>It</a:t>
            </a:r>
            <a:r>
              <a:rPr lang="sk-SK" sz="2800" dirty="0" smtClean="0"/>
              <a:t> </a:t>
            </a:r>
            <a:r>
              <a:rPr lang="sk-SK" sz="2800" dirty="0" err="1" smtClean="0"/>
              <a:t>was</a:t>
            </a:r>
            <a:r>
              <a:rPr lang="sk-SK" sz="2800" dirty="0" smtClean="0"/>
              <a:t> a new </a:t>
            </a:r>
            <a:r>
              <a:rPr lang="sk-SK" sz="2800" dirty="0" err="1" smtClean="0"/>
              <a:t>experience</a:t>
            </a:r>
            <a:r>
              <a:rPr lang="sk-SK" sz="2800" dirty="0" smtClean="0"/>
              <a:t> </a:t>
            </a:r>
            <a:r>
              <a:rPr lang="sk-SK" sz="2800" dirty="0" err="1" smtClean="0"/>
              <a:t>for</a:t>
            </a:r>
            <a:r>
              <a:rPr lang="sk-SK" sz="2800" dirty="0" smtClean="0"/>
              <a:t> </a:t>
            </a:r>
            <a:r>
              <a:rPr lang="sk-SK" sz="2800" dirty="0" err="1" smtClean="0"/>
              <a:t>us</a:t>
            </a:r>
            <a:r>
              <a:rPr lang="sk-SK" sz="2800" dirty="0" smtClean="0"/>
              <a:t>. </a:t>
            </a:r>
            <a:r>
              <a:rPr lang="sk-SK" sz="2800" dirty="0" err="1" smtClean="0"/>
              <a:t>It</a:t>
            </a:r>
            <a:r>
              <a:rPr lang="sk-SK" sz="2800" dirty="0" smtClean="0"/>
              <a:t> </a:t>
            </a:r>
            <a:r>
              <a:rPr lang="sk-SK" sz="2800" dirty="0" err="1" smtClean="0"/>
              <a:t>was</a:t>
            </a:r>
            <a:r>
              <a:rPr lang="sk-SK" sz="2800" dirty="0" smtClean="0"/>
              <a:t> a </a:t>
            </a:r>
            <a:r>
              <a:rPr lang="sk-SK" sz="2800" dirty="0" err="1" smtClean="0"/>
              <a:t>beautiful</a:t>
            </a:r>
            <a:r>
              <a:rPr lang="sk-SK" sz="2800" dirty="0" smtClean="0"/>
              <a:t> </a:t>
            </a:r>
            <a:r>
              <a:rPr lang="sk-SK" sz="2800" dirty="0" err="1" smtClean="0"/>
              <a:t>church</a:t>
            </a:r>
            <a:r>
              <a:rPr lang="sk-SK" sz="2800" dirty="0" smtClean="0"/>
              <a:t>.</a:t>
            </a:r>
            <a:endParaRPr lang="sk-SK" sz="2800" dirty="0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213" y="3861048"/>
            <a:ext cx="2009575" cy="237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5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pictures</a:t>
            </a:r>
            <a:r>
              <a:rPr lang="sk-SK" dirty="0" smtClean="0"/>
              <a:t> </a:t>
            </a:r>
            <a:r>
              <a:rPr lang="sk-SK" dirty="0" err="1" smtClean="0"/>
              <a:t>about</a:t>
            </a:r>
            <a:r>
              <a:rPr lang="sk-SK" dirty="0" smtClean="0"/>
              <a:t> </a:t>
            </a:r>
            <a:r>
              <a:rPr lang="sk-SK" b="1" u="sng" dirty="0" err="1" smtClean="0"/>
              <a:t>Esztergom</a:t>
            </a:r>
            <a:r>
              <a:rPr lang="sk-SK" dirty="0" smtClean="0"/>
              <a:t> and </a:t>
            </a:r>
            <a:r>
              <a:rPr lang="sk-SK" b="1" u="sng" dirty="0" smtClean="0"/>
              <a:t>Bratislava</a:t>
            </a:r>
            <a:endParaRPr lang="sk-SK" b="1" u="sng" dirty="0"/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3763256" cy="2116832"/>
          </a:xfr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607840"/>
            <a:ext cx="2931790" cy="3909053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861048"/>
            <a:ext cx="3816424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2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Thank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attention</a:t>
            </a:r>
            <a:r>
              <a:rPr lang="sk-SK" dirty="0" smtClean="0"/>
              <a:t>! </a:t>
            </a:r>
            <a:r>
              <a:rPr lang="sk-SK" dirty="0">
                <a:sym typeface="Wingdings"/>
              </a:rPr>
              <a:t>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7513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65</TotalTime>
  <Words>82</Words>
  <Application>Microsoft Office PowerPoint</Application>
  <PresentationFormat>Prezentácia na obrazovke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Horizont</vt:lpstr>
      <vt:lpstr>Esztergom and Bratislava</vt:lpstr>
      <vt:lpstr>Esztergom</vt:lpstr>
      <vt:lpstr>Bratislava</vt:lpstr>
      <vt:lpstr>Some pictures about Esztergom and Bratislava</vt:lpstr>
      <vt:lpstr>Thank you for your attention!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Esztergom and Bratislava</dc:title>
  <dc:creator>skola</dc:creator>
  <cp:lastModifiedBy>skola</cp:lastModifiedBy>
  <cp:revision>6</cp:revision>
  <dcterms:created xsi:type="dcterms:W3CDTF">2015-10-09T07:02:25Z</dcterms:created>
  <dcterms:modified xsi:type="dcterms:W3CDTF">2015-10-09T08:07:42Z</dcterms:modified>
</cp:coreProperties>
</file>