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0F5F-BCD1-4C11-9D75-997DB28E72D5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6554-BAB3-4F8E-9768-97FB06759C4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>
            <a:noAutofit/>
          </a:bodyPr>
          <a:lstStyle/>
          <a:p>
            <a:r>
              <a:rPr lang="sk-SK" sz="11500" b="1" dirty="0" err="1" smtClean="0">
                <a:latin typeface="Edwardian Script ITC" pitchFamily="66" charset="0"/>
              </a:rPr>
              <a:t>Esztergom</a:t>
            </a:r>
            <a:endParaRPr lang="sk-SK" sz="11500" b="1" dirty="0"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latin typeface="Edwardian Script ITC" pitchFamily="66" charset="0"/>
              </a:rPr>
              <a:t>Duna </a:t>
            </a:r>
            <a:r>
              <a:rPr lang="sk-SK" sz="5400" dirty="0" err="1" smtClean="0">
                <a:latin typeface="Edwardian Script ITC" pitchFamily="66" charset="0"/>
              </a:rPr>
              <a:t>museum</a:t>
            </a:r>
            <a:endParaRPr lang="sk-SK" sz="5400" dirty="0">
              <a:latin typeface="Edwardian Script ITC" pitchFamily="66" charset="0"/>
            </a:endParaRPr>
          </a:p>
        </p:txBody>
      </p:sp>
      <p:pic>
        <p:nvPicPr>
          <p:cNvPr id="1026" name="Picture 2" descr="C:\Documents and Settings\skola\Desktop\Yellow team\12087013_485043931620907_10443978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808312" cy="4992554"/>
          </a:xfrm>
          <a:prstGeom prst="rect">
            <a:avLst/>
          </a:prstGeom>
          <a:noFill/>
        </p:spPr>
      </p:pic>
      <p:pic>
        <p:nvPicPr>
          <p:cNvPr id="1027" name="Picture 3" descr="C:\Documents and Settings\skola\Desktop\Yellow team\12071403_485043948287572_130697217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2794811" cy="4968552"/>
          </a:xfrm>
          <a:prstGeom prst="rect">
            <a:avLst/>
          </a:prstGeom>
          <a:noFill/>
        </p:spPr>
      </p:pic>
      <p:pic>
        <p:nvPicPr>
          <p:cNvPr id="1030" name="Picture 6" descr="C:\Documents and Settings\skola\Desktop\Yellow team\12081577_485043978287569_122152482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28800"/>
            <a:ext cx="2448272" cy="4352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skola\Desktop\Yellow team\12092694_485043951620905_10603153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76672"/>
            <a:ext cx="2448272" cy="4352483"/>
          </a:xfrm>
          <a:prstGeom prst="rect">
            <a:avLst/>
          </a:prstGeom>
          <a:noFill/>
        </p:spPr>
      </p:pic>
      <p:pic>
        <p:nvPicPr>
          <p:cNvPr id="5" name="Picture 4" descr="C:\Documents and Settings\skola\Desktop\Yellow team\12071358_485044051620895_709626958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2754306" cy="4896544"/>
          </a:xfrm>
          <a:prstGeom prst="rect">
            <a:avLst/>
          </a:prstGeom>
          <a:noFill/>
        </p:spPr>
      </p:pic>
      <p:pic>
        <p:nvPicPr>
          <p:cNvPr id="6" name="Picture 7" descr="C:\Documents and Settings\skola\Desktop\Yellow team\12068028_485044038287563_186563655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20688"/>
            <a:ext cx="243027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11500" b="1" dirty="0" smtClean="0">
                <a:latin typeface="Edwardian Script ITC" pitchFamily="66" charset="0"/>
              </a:rPr>
              <a:t>Bratislava</a:t>
            </a:r>
            <a:endParaRPr lang="sk-SK" sz="11500" b="1" dirty="0"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skola\Desktop\Yellow team\12071377_485044921620808_5189540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62318" cy="3816424"/>
          </a:xfrm>
          <a:prstGeom prst="rect">
            <a:avLst/>
          </a:prstGeom>
          <a:noFill/>
        </p:spPr>
      </p:pic>
      <p:pic>
        <p:nvPicPr>
          <p:cNvPr id="2053" name="Picture 5" descr="C:\Documents and Settings\skola\Desktop\Yellow team\12067315_485044914954142_47210640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76264" cy="3168352"/>
          </a:xfrm>
          <a:prstGeom prst="rect">
            <a:avLst/>
          </a:prstGeom>
          <a:noFill/>
        </p:spPr>
      </p:pic>
      <p:pic>
        <p:nvPicPr>
          <p:cNvPr id="2054" name="Picture 6" descr="C:\Documents and Settings\skola\Desktop\Yellow team\12077105_485044934954140_23296108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291632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kola\Desktop\Yellow team\12087007_485045134954120_2973565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96752"/>
            <a:ext cx="3037838" cy="5400600"/>
          </a:xfrm>
          <a:prstGeom prst="rect">
            <a:avLst/>
          </a:prstGeom>
          <a:noFill/>
        </p:spPr>
      </p:pic>
      <p:pic>
        <p:nvPicPr>
          <p:cNvPr id="3075" name="Picture 3" descr="C:\Documents and Settings\skola\Desktop\Yellow team\12080884_485044941620806_41379779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376264" cy="4224469"/>
          </a:xfrm>
          <a:prstGeom prst="rect">
            <a:avLst/>
          </a:prstGeom>
          <a:noFill/>
        </p:spPr>
      </p:pic>
      <p:pic>
        <p:nvPicPr>
          <p:cNvPr id="3076" name="Picture 4" descr="C:\Documents and Settings\skola\Desktop\Yellow team\12081403_485045048287462_191286347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243027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kola\Desktop\Yellow team\12077356_1500420773616654_76231946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3384376" cy="2538282"/>
          </a:xfrm>
          <a:prstGeom prst="rect">
            <a:avLst/>
          </a:prstGeom>
          <a:noFill/>
        </p:spPr>
      </p:pic>
      <p:pic>
        <p:nvPicPr>
          <p:cNvPr id="5" name="Picture 3" descr="C:\Documents and Settings\skola\Desktop\Yellow team\12087492_1500431936948871_12353689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128459" cy="3096344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899592" y="1196752"/>
            <a:ext cx="76620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800" b="1" dirty="0" err="1" smtClean="0">
                <a:solidFill>
                  <a:schemeClr val="tx1"/>
                </a:solidFill>
              </a:rPr>
              <a:t>Thank</a:t>
            </a:r>
            <a:r>
              <a:rPr lang="sk-SK" sz="4800" b="1" dirty="0" smtClean="0">
                <a:solidFill>
                  <a:schemeClr val="tx1"/>
                </a:solidFill>
              </a:rPr>
              <a:t> </a:t>
            </a:r>
            <a:r>
              <a:rPr lang="sk-SK" sz="4800" b="1" dirty="0" err="1" smtClean="0">
                <a:solidFill>
                  <a:schemeClr val="tx1"/>
                </a:solidFill>
              </a:rPr>
              <a:t>you</a:t>
            </a:r>
            <a:r>
              <a:rPr lang="sk-SK" sz="4800" b="1" dirty="0" smtClean="0">
                <a:solidFill>
                  <a:schemeClr val="tx1"/>
                </a:solidFill>
              </a:rPr>
              <a:t> </a:t>
            </a:r>
            <a:r>
              <a:rPr lang="sk-SK" sz="4800" b="1" dirty="0" err="1" smtClean="0">
                <a:solidFill>
                  <a:schemeClr val="tx1"/>
                </a:solidFill>
              </a:rPr>
              <a:t>for</a:t>
            </a:r>
            <a:r>
              <a:rPr lang="sk-SK" sz="4800" b="1" dirty="0" smtClean="0">
                <a:solidFill>
                  <a:schemeClr val="tx1"/>
                </a:solidFill>
              </a:rPr>
              <a:t> </a:t>
            </a:r>
            <a:r>
              <a:rPr lang="sk-SK" sz="4800" b="1" dirty="0" err="1" smtClean="0">
                <a:solidFill>
                  <a:schemeClr val="tx1"/>
                </a:solidFill>
              </a:rPr>
              <a:t>your</a:t>
            </a:r>
            <a:r>
              <a:rPr lang="sk-SK" sz="4800" b="1" dirty="0" smtClean="0">
                <a:solidFill>
                  <a:schemeClr val="tx1"/>
                </a:solidFill>
              </a:rPr>
              <a:t> </a:t>
            </a:r>
            <a:r>
              <a:rPr lang="sk-SK" sz="4800" b="1" dirty="0" err="1" smtClean="0">
                <a:solidFill>
                  <a:schemeClr val="tx1"/>
                </a:solidFill>
              </a:rPr>
              <a:t>attention</a:t>
            </a:r>
            <a:r>
              <a:rPr lang="sk-SK" sz="4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k-SK" sz="4800" b="1" dirty="0" smtClean="0">
                <a:solidFill>
                  <a:schemeClr val="tx1"/>
                </a:solidFill>
              </a:rPr>
              <a:t>:D</a:t>
            </a:r>
            <a:endParaRPr lang="sk-SK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Prezentácia na obrazovke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Esztergom</vt:lpstr>
      <vt:lpstr>Duna museum</vt:lpstr>
      <vt:lpstr>Snímka 3</vt:lpstr>
      <vt:lpstr>Bratislava</vt:lpstr>
      <vt:lpstr>Snímka 5</vt:lpstr>
      <vt:lpstr>Snímka 6</vt:lpstr>
      <vt:lpstr>Snímka 7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Esztergom</dc:title>
  <dc:creator>skola</dc:creator>
  <cp:lastModifiedBy>skola</cp:lastModifiedBy>
  <cp:revision>4</cp:revision>
  <dcterms:created xsi:type="dcterms:W3CDTF">2015-10-09T07:56:17Z</dcterms:created>
  <dcterms:modified xsi:type="dcterms:W3CDTF">2015-10-09T08:18:23Z</dcterms:modified>
</cp:coreProperties>
</file>