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7" r:id="rId4"/>
    <p:sldId id="263" r:id="rId5"/>
    <p:sldId id="262" r:id="rId6"/>
    <p:sldId id="268" r:id="rId7"/>
    <p:sldId id="264" r:id="rId8"/>
    <p:sldId id="261" r:id="rId9"/>
    <p:sldId id="266" r:id="rId10"/>
    <p:sldId id="271" r:id="rId11"/>
    <p:sldId id="265" r:id="rId12"/>
    <p:sldId id="269" r:id="rId13"/>
    <p:sldId id="270" r:id="rId14"/>
    <p:sldId id="257" r:id="rId15"/>
    <p:sldId id="25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nyt7uZ63vM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MFs5lorvxP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b="1" dirty="0" smtClean="0"/>
              <a:t>A business game</a:t>
            </a:r>
            <a:endParaRPr lang="cs-CZ" sz="7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Monopoly, oligopoly, </a:t>
            </a:r>
            <a:r>
              <a:rPr lang="en-GB" sz="3600" dirty="0" smtClean="0"/>
              <a:t>competition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13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761627"/>
              </p:ext>
            </p:extLst>
          </p:nvPr>
        </p:nvGraphicFramePr>
        <p:xfrm>
          <a:off x="1473860" y="921547"/>
          <a:ext cx="9368312" cy="52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636">
                  <a:extLst>
                    <a:ext uri="{9D8B030D-6E8A-4147-A177-3AD203B41FA5}">
                      <a16:colId xmlns:a16="http://schemas.microsoft.com/office/drawing/2014/main" val="425733909"/>
                    </a:ext>
                  </a:extLst>
                </a:gridCol>
                <a:gridCol w="6412676">
                  <a:extLst>
                    <a:ext uri="{9D8B030D-6E8A-4147-A177-3AD203B41FA5}">
                      <a16:colId xmlns:a16="http://schemas.microsoft.com/office/drawing/2014/main" val="4163554828"/>
                    </a:ext>
                  </a:extLst>
                </a:gridCol>
              </a:tblGrid>
              <a:tr h="78060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802384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800" dirty="0" smtClean="0"/>
                        <a:t>4 X </a:t>
                      </a:r>
                      <a:r>
                        <a:rPr lang="cs-CZ" sz="28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X loses 100 USD ↓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26451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 and 1Y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X earns 100 USD ↑</a:t>
                      </a:r>
                      <a:endParaRPr lang="cs-C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loses 100 USD↓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35326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 and 2Y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X earns 200 USD ↑↑</a:t>
                      </a:r>
                      <a:endParaRPr lang="cs-C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Y loses  200 USD ↓↓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963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1X and 3Y</a:t>
                      </a:r>
                      <a:endParaRPr lang="cs-CZ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earns 300 USD ↑↑↑</a:t>
                      </a:r>
                      <a:endParaRPr lang="cs-C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Y loses 100 USD ↓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811716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4Y </a:t>
                      </a:r>
                      <a:r>
                        <a:rPr lang="cs-CZ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Y earns 100 USD ↑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3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72980"/>
              </p:ext>
            </p:extLst>
          </p:nvPr>
        </p:nvGraphicFramePr>
        <p:xfrm>
          <a:off x="1478206" y="785610"/>
          <a:ext cx="9507472" cy="535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27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ROUND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GROUP DECISION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RESULT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AMOUNT IN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9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40493"/>
              </p:ext>
            </p:extLst>
          </p:nvPr>
        </p:nvGraphicFramePr>
        <p:xfrm>
          <a:off x="1478206" y="785610"/>
          <a:ext cx="9507472" cy="535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27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ROUND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GROUP DECISION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RESULT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dirty="0" smtClean="0"/>
                        <a:t>AMOUNT IN USD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16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17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4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4856" y="1493949"/>
            <a:ext cx="99445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How do agreements in oligopolies work?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4856" y="3094200"/>
            <a:ext cx="9844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What happens if they rise oil extraction?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4856" y="4752302"/>
            <a:ext cx="10328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What happens if they lower oil extraction?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8812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0" y="742614"/>
            <a:ext cx="6932188" cy="53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8490" y="982132"/>
            <a:ext cx="10650828" cy="130386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AVERAGE OIL PRICES IN ESCAPE COUNTRIES</a:t>
            </a:r>
            <a:br>
              <a:rPr lang="cs-CZ" sz="3600" dirty="0" smtClean="0"/>
            </a:br>
            <a:r>
              <a:rPr lang="cs-CZ" sz="3600" dirty="0" smtClean="0"/>
              <a:t>(SUPER 95 UNLEADED)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00445"/>
              </p:ext>
            </p:extLst>
          </p:nvPr>
        </p:nvGraphicFramePr>
        <p:xfrm>
          <a:off x="1188613" y="2415797"/>
          <a:ext cx="10067523" cy="361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ESCAPE COUNTRIES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LITRE/€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</a:t>
                      </a:r>
                      <a:r>
                        <a:rPr lang="en-AU" noProof="0" dirty="0" smtClean="0"/>
                        <a:t>LITRE/national</a:t>
                      </a:r>
                      <a:r>
                        <a:rPr lang="en-AU" baseline="0" noProof="0" dirty="0" smtClean="0"/>
                        <a:t> currency</a:t>
                      </a:r>
                      <a:endParaRPr lang="en-AU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AUSTRIA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BULGARIA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BGN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CZECHIA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CZK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HUNGARY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HUF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ROMANIA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SLOVAKIA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r>
                        <a:rPr lang="cs-CZ" dirty="0" smtClean="0"/>
                        <a:t>SLOVENIA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-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29" y="999879"/>
            <a:ext cx="5133247" cy="341068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459865" y="5151549"/>
            <a:ext cx="810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</a:rPr>
              <a:t>Thank you for your attention </a:t>
            </a:r>
            <a:r>
              <a:rPr lang="cs-CZ" sz="4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9" b="12557"/>
          <a:stretch/>
        </p:blipFill>
        <p:spPr>
          <a:xfrm>
            <a:off x="2332150" y="502276"/>
            <a:ext cx="7777765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60620" y="4842456"/>
            <a:ext cx="861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hlinkClick r:id="rId2"/>
              </a:rPr>
              <a:t>https://youtu.be/nyt7uZ63vMU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1" r="34059" b="17815"/>
          <a:stretch/>
        </p:blipFill>
        <p:spPr>
          <a:xfrm>
            <a:off x="3116687" y="953035"/>
            <a:ext cx="5447764" cy="33532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4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MONOPOLY - DEFINITOIN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6997" y="2595569"/>
            <a:ext cx="10038006" cy="3318936"/>
          </a:xfrm>
        </p:spPr>
        <p:txBody>
          <a:bodyPr>
            <a:normAutofit/>
          </a:bodyPr>
          <a:lstStyle/>
          <a:p>
            <a:r>
              <a:rPr lang="en-GB" dirty="0" smtClean="0"/>
              <a:t>A monopoly is a market containing </a:t>
            </a:r>
            <a:r>
              <a:rPr lang="en-GB" b="1" dirty="0" smtClean="0"/>
              <a:t>a single firm that has or is close to total control of the sector</a:t>
            </a:r>
            <a:r>
              <a:rPr lang="en-GB" dirty="0" smtClean="0"/>
              <a:t>, there is no competition.</a:t>
            </a:r>
          </a:p>
          <a:p>
            <a:r>
              <a:rPr lang="en-GB" dirty="0" smtClean="0"/>
              <a:t>A situation in which a single company owns all or nearly all of the market for a given type of product or service.</a:t>
            </a:r>
          </a:p>
          <a:p>
            <a:r>
              <a:rPr lang="en-GB" dirty="0" smtClean="0"/>
              <a:t>A single company dictates prices, doesn´t  have to invest in marketing so much.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96" y="643943"/>
            <a:ext cx="4164437" cy="55525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00" y="643943"/>
            <a:ext cx="5626830" cy="55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24259" y="5267459"/>
            <a:ext cx="7443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hlinkClick r:id="rId2"/>
              </a:rPr>
              <a:t>https://youtu.be/MFs5lorvxPw</a:t>
            </a:r>
            <a:r>
              <a:rPr lang="cs-CZ" sz="44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8397" r="41996" b="14855"/>
          <a:stretch/>
        </p:blipFill>
        <p:spPr>
          <a:xfrm>
            <a:off x="3103808" y="669701"/>
            <a:ext cx="5460643" cy="434018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3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OLIGOPOLY - 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an oligopoly, there are </a:t>
            </a:r>
            <a:r>
              <a:rPr lang="en-GB" b="1" dirty="0" smtClean="0"/>
              <a:t>at least 2 firms controlling the market</a:t>
            </a:r>
            <a:r>
              <a:rPr lang="en-GB" dirty="0" smtClean="0"/>
              <a:t>. Usually a scenario in which a particular market is controlled by a small group of firms</a:t>
            </a:r>
            <a:r>
              <a:rPr lang="cs-CZ" dirty="0" smtClean="0"/>
              <a:t>.</a:t>
            </a:r>
          </a:p>
          <a:p>
            <a:r>
              <a:rPr lang="cs-CZ" dirty="0" smtClean="0"/>
              <a:t>Oligopoly </a:t>
            </a:r>
            <a:r>
              <a:rPr lang="cs-CZ" dirty="0" err="1" smtClean="0"/>
              <a:t>controls</a:t>
            </a:r>
            <a:r>
              <a:rPr lang="cs-CZ" dirty="0" smtClean="0"/>
              <a:t> a </a:t>
            </a:r>
            <a:r>
              <a:rPr lang="cs-CZ" dirty="0" err="1" smtClean="0"/>
              <a:t>similar</a:t>
            </a:r>
            <a:r>
              <a:rPr lang="cs-CZ" dirty="0" smtClean="0"/>
              <a:t> market (</a:t>
            </a:r>
            <a:r>
              <a:rPr lang="cs-CZ" dirty="0" err="1" smtClean="0"/>
              <a:t>phone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).</a:t>
            </a:r>
            <a:endParaRPr lang="en-GB" dirty="0" smtClean="0"/>
          </a:p>
          <a:p>
            <a:r>
              <a:rPr lang="en-GB" dirty="0" smtClean="0"/>
              <a:t>Oligopolies reduce competition, </a:t>
            </a:r>
            <a:r>
              <a:rPr lang="en-GB" b="1" dirty="0" smtClean="0"/>
              <a:t>they can agree on prices </a:t>
            </a:r>
            <a:r>
              <a:rPr lang="en-GB" dirty="0" smtClean="0"/>
              <a:t>although this agreement is illegal, but they agree</a:t>
            </a:r>
            <a:r>
              <a:rPr lang="cs-CZ" dirty="0" smtClean="0"/>
              <a:t> on </a:t>
            </a:r>
            <a:r>
              <a:rPr lang="cs-CZ" dirty="0" err="1" smtClean="0"/>
              <a:t>them</a:t>
            </a:r>
            <a:r>
              <a:rPr lang="en-GB" dirty="0" smtClean="0"/>
              <a:t> anyway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823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13646" y="2794715"/>
            <a:ext cx="10238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Will their agreement be long lasting?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945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96" y="489397"/>
            <a:ext cx="7838941" cy="58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271</Words>
  <Application>Microsoft Office PowerPoint</Application>
  <PresentationFormat>Širokoúhlá obrazovka</PresentationFormat>
  <Paragraphs>76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Organický</vt:lpstr>
      <vt:lpstr>A business game</vt:lpstr>
      <vt:lpstr>Prezentace aplikace PowerPoint</vt:lpstr>
      <vt:lpstr>Prezentace aplikace PowerPoint</vt:lpstr>
      <vt:lpstr>MONOPOLY - DEFINITOIN</vt:lpstr>
      <vt:lpstr>Prezentace aplikace PowerPoint</vt:lpstr>
      <vt:lpstr>Prezentace aplikace PowerPoint</vt:lpstr>
      <vt:lpstr>OLIGOPOLY - DEFINITION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AVERAGE OIL PRICES IN ESCAPE COUNTRIES (SUPER 95 UNLEADED)</vt:lpstr>
      <vt:lpstr>Prezentace aplikace PowerPoint</vt:lpstr>
    </vt:vector>
  </TitlesOfParts>
  <Company>OA a VOŠE Tábor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business game</dc:title>
  <dc:creator>Alena Jandlova</dc:creator>
  <cp:lastModifiedBy>Alena Jandlová</cp:lastModifiedBy>
  <cp:revision>28</cp:revision>
  <dcterms:created xsi:type="dcterms:W3CDTF">2016-10-09T17:17:02Z</dcterms:created>
  <dcterms:modified xsi:type="dcterms:W3CDTF">2016-10-11T04:27:17Z</dcterms:modified>
</cp:coreProperties>
</file>