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4" r:id="rId8"/>
    <p:sldId id="265" r:id="rId9"/>
    <p:sldId id="261" r:id="rId10"/>
    <p:sldId id="268" r:id="rId11"/>
    <p:sldId id="266" r:id="rId12"/>
    <p:sldId id="263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1773-4139-4D73-A2A0-D8A2AE14F705}" type="datetimeFigureOut">
              <a:rPr lang="hu-HU" smtClean="0"/>
              <a:pPr/>
              <a:t>2015.03.26.</a:t>
            </a:fld>
            <a:endParaRPr lang="hu-HU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6A-CD72-4C81-B965-4B2D7AE37A5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Rektangel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1773-4139-4D73-A2A0-D8A2AE14F705}" type="datetimeFigureOut">
              <a:rPr lang="hu-HU" smtClean="0"/>
              <a:pPr/>
              <a:t>2015.03.26.</a:t>
            </a:fld>
            <a:endParaRPr lang="hu-HU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6A-CD72-4C81-B965-4B2D7AE37A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1773-4139-4D73-A2A0-D8A2AE14F705}" type="datetimeFigureOut">
              <a:rPr lang="hu-HU" smtClean="0"/>
              <a:pPr/>
              <a:t>2015.03.26.</a:t>
            </a:fld>
            <a:endParaRPr lang="hu-HU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6A-CD72-4C81-B965-4B2D7AE37A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1773-4139-4D73-A2A0-D8A2AE14F705}" type="datetimeFigureOut">
              <a:rPr lang="hu-HU" smtClean="0"/>
              <a:pPr/>
              <a:t>2015.03.26.</a:t>
            </a:fld>
            <a:endParaRPr lang="hu-HU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6A-CD72-4C81-B965-4B2D7AE37A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1773-4139-4D73-A2A0-D8A2AE14F705}" type="datetimeFigureOut">
              <a:rPr lang="hu-HU" smtClean="0"/>
              <a:pPr/>
              <a:t>2015.03.26.</a:t>
            </a:fld>
            <a:endParaRPr lang="hu-HU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6A-CD72-4C81-B965-4B2D7AE37A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1773-4139-4D73-A2A0-D8A2AE14F705}" type="datetimeFigureOut">
              <a:rPr lang="hu-HU" smtClean="0"/>
              <a:pPr/>
              <a:t>2015.03.26.</a:t>
            </a:fld>
            <a:endParaRPr lang="hu-HU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6A-CD72-4C81-B965-4B2D7AE37A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1773-4139-4D73-A2A0-D8A2AE14F705}" type="datetimeFigureOut">
              <a:rPr lang="hu-HU" smtClean="0"/>
              <a:pPr/>
              <a:t>2015.03.26.</a:t>
            </a:fld>
            <a:endParaRPr lang="hu-HU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6A-CD72-4C81-B965-4B2D7AE37A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1773-4139-4D73-A2A0-D8A2AE14F705}" type="datetimeFigureOut">
              <a:rPr lang="hu-HU" smtClean="0"/>
              <a:pPr/>
              <a:t>2015.03.26.</a:t>
            </a:fld>
            <a:endParaRPr lang="hu-HU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6A-CD72-4C81-B965-4B2D7AE37A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1773-4139-4D73-A2A0-D8A2AE14F705}" type="datetimeFigureOut">
              <a:rPr lang="hu-HU" smtClean="0"/>
              <a:pPr/>
              <a:t>2015.03.26.</a:t>
            </a:fld>
            <a:endParaRPr lang="hu-HU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6A-CD72-4C81-B965-4B2D7AE37A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1773-4139-4D73-A2A0-D8A2AE14F705}" type="datetimeFigureOut">
              <a:rPr lang="hu-HU" smtClean="0"/>
              <a:pPr/>
              <a:t>2015.03.26.</a:t>
            </a:fld>
            <a:endParaRPr lang="hu-HU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6A-CD72-4C81-B965-4B2D7AE37A5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Rektangel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2B91773-4139-4D73-A2A0-D8A2AE14F705}" type="datetimeFigureOut">
              <a:rPr lang="hu-HU" smtClean="0"/>
              <a:pPr/>
              <a:t>2015.03.26.</a:t>
            </a:fld>
            <a:endParaRPr lang="hu-HU"/>
          </a:p>
        </p:txBody>
      </p:sp>
      <p:sp>
        <p:nvSpPr>
          <p:cNvPr id="11" name="Rektangel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07E86A-CD72-4C81-B965-4B2D7AE37A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2B91773-4139-4D73-A2A0-D8A2AE14F705}" type="datetimeFigureOut">
              <a:rPr lang="hu-HU" smtClean="0"/>
              <a:pPr/>
              <a:t>2015.03.26.</a:t>
            </a:fld>
            <a:endParaRPr lang="hu-HU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07E86A-CD72-4C81-B965-4B2D7AE37A5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059832" y="692696"/>
            <a:ext cx="8077200" cy="1673352"/>
          </a:xfrm>
        </p:spPr>
        <p:txBody>
          <a:bodyPr/>
          <a:lstStyle/>
          <a:p>
            <a:r>
              <a:rPr lang="sv-SE" dirty="0" smtClean="0"/>
              <a:t>Firex-LTD</a:t>
            </a:r>
            <a:endParaRPr lang="hu-HU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Slovakia’s</a:t>
            </a:r>
          </a:p>
          <a:p>
            <a:pPr algn="ctr"/>
            <a:r>
              <a:rPr lang="sv-SE" dirty="0" smtClean="0"/>
              <a:t>eTwinning Team</a:t>
            </a:r>
            <a:endParaRPr lang="hu-HU" dirty="0" smtClean="0"/>
          </a:p>
          <a:p>
            <a:pPr algn="ctr"/>
            <a:r>
              <a:rPr lang="hu-HU" dirty="0" smtClean="0"/>
              <a:t>Dóra Izsák, Ádám </a:t>
            </a:r>
            <a:r>
              <a:rPr lang="hu-HU" dirty="0" smtClean="0"/>
              <a:t>Pásztor, Dániel </a:t>
            </a:r>
            <a:r>
              <a:rPr lang="hu-HU" dirty="0" err="1" smtClean="0"/>
              <a:t>Gardenö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460525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www.osha.gov/SLTC/etools/evacuation/images/cutaw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3270"/>
            <a:ext cx="7632848" cy="61685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265421" y="6128428"/>
            <a:ext cx="9649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smtClean="0"/>
              <a:t>Basic parts of an ordinary fire extinguisher</a:t>
            </a:r>
            <a:endParaRPr lang="hu-HU" sz="3600" b="1" dirty="0"/>
          </a:p>
        </p:txBody>
      </p:sp>
    </p:spTree>
    <p:extLst>
      <p:ext uri="{BB962C8B-B14F-4D97-AF65-F5344CB8AC3E}">
        <p14:creationId xmlns="" xmlns:p14="http://schemas.microsoft.com/office/powerpoint/2010/main" val="3292363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county-fire.com/virteom/styles/web/images/operate-an-extinguish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068"/>
            <a:ext cx="9144000" cy="68980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68707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Thank you for paying attention!</a:t>
            </a:r>
            <a:endParaRPr lang="hu-HU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2924944"/>
            <a:ext cx="77724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3200" dirty="0" smtClean="0"/>
              <a:t>Feel free for asking questions!</a:t>
            </a:r>
            <a:endParaRPr lang="hu-HU" sz="3200" dirty="0"/>
          </a:p>
        </p:txBody>
      </p:sp>
    </p:spTree>
    <p:extLst>
      <p:ext uri="{BB962C8B-B14F-4D97-AF65-F5344CB8AC3E}">
        <p14:creationId xmlns="" xmlns:p14="http://schemas.microsoft.com/office/powerpoint/2010/main" val="14839458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Content</a:t>
            </a:r>
            <a:endParaRPr lang="hu-HU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Origin of the name</a:t>
            </a:r>
          </a:p>
          <a:p>
            <a:r>
              <a:rPr lang="sv-SE" dirty="0" smtClean="0"/>
              <a:t>Basic information</a:t>
            </a:r>
          </a:p>
          <a:p>
            <a:r>
              <a:rPr lang="sv-SE" dirty="0" smtClean="0"/>
              <a:t>What do we offer?</a:t>
            </a:r>
          </a:p>
          <a:p>
            <a:r>
              <a:rPr lang="sv-SE" dirty="0" smtClean="0"/>
              <a:t>Some of our products</a:t>
            </a:r>
          </a:p>
          <a:p>
            <a:r>
              <a:rPr lang="sv-SE" dirty="0" smtClean="0"/>
              <a:t>Most important role of the firm</a:t>
            </a:r>
          </a:p>
          <a:p>
            <a:r>
              <a:rPr lang="sv-SE" dirty="0" smtClean="0"/>
              <a:t>Parts of a fire extinguisher</a:t>
            </a:r>
          </a:p>
          <a:p>
            <a:r>
              <a:rPr lang="sv-SE" dirty="0" smtClean="0"/>
              <a:t>How to operate a fire extinguisher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738234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Origin of the firms name</a:t>
            </a:r>
            <a:endParaRPr lang="hu-HU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The name of our company comes from the English word Fire, and the Latin word rex, which means king. </a:t>
            </a:r>
          </a:p>
          <a:p>
            <a:r>
              <a:rPr lang="sv-SE" dirty="0" smtClean="0"/>
              <a:t>Fireking</a:t>
            </a:r>
            <a:endParaRPr lang="hu-HU" dirty="0"/>
          </a:p>
        </p:txBody>
      </p:sp>
      <p:pic>
        <p:nvPicPr>
          <p:cNvPr id="1026" name="Picture 2" descr="http://firex.mufis.sk/img0/firexlogo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9080"/>
            <a:ext cx="9144000" cy="21031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36667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Basic informations</a:t>
            </a:r>
            <a:endParaRPr lang="hu-HU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Our company was founded in 1994.</a:t>
            </a:r>
          </a:p>
          <a:p>
            <a:r>
              <a:rPr lang="sv-SE" dirty="0" smtClean="0"/>
              <a:t>It is located in Sturovo, Slovakia. </a:t>
            </a:r>
          </a:p>
          <a:p>
            <a:r>
              <a:rPr lang="sv-SE" dirty="0" smtClean="0"/>
              <a:t>It’s a family firm. </a:t>
            </a:r>
          </a:p>
          <a:p>
            <a:r>
              <a:rPr lang="sv-SE" dirty="0" smtClean="0"/>
              <a:t>The employees of our firms are: </a:t>
            </a:r>
            <a:br>
              <a:rPr lang="sv-SE" dirty="0" smtClean="0"/>
            </a:br>
            <a:r>
              <a:rPr lang="sv-SE" dirty="0" smtClean="0"/>
              <a:t>Annamária Pásztor - works as secretary</a:t>
            </a:r>
            <a:br>
              <a:rPr lang="sv-SE" dirty="0" smtClean="0"/>
            </a:br>
            <a:r>
              <a:rPr lang="sv-SE" dirty="0" smtClean="0"/>
              <a:t>Miklós Pásztor - works as technik</a:t>
            </a:r>
          </a:p>
          <a:p>
            <a:r>
              <a:rPr lang="sv-SE" dirty="0" smtClean="0"/>
              <a:t>Proprietors of the firm are: Ján Pásztor and Monika Tóthová.</a:t>
            </a:r>
          </a:p>
          <a:p>
            <a:r>
              <a:rPr lang="sv-SE" dirty="0" smtClean="0"/>
              <a:t>Firex is the only company, which sells firefighting products in our city.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253723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firex.mufis.sk/img0/obr0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865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0" y="5986592"/>
            <a:ext cx="986509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300" dirty="0" smtClean="0"/>
              <a:t>You can control your extinguishers at our company.</a:t>
            </a:r>
          </a:p>
          <a:p>
            <a:endParaRPr lang="hu-HU" sz="3600" dirty="0"/>
          </a:p>
        </p:txBody>
      </p:sp>
    </p:spTree>
    <p:extLst>
      <p:ext uri="{BB962C8B-B14F-4D97-AF65-F5344CB8AC3E}">
        <p14:creationId xmlns="" xmlns:p14="http://schemas.microsoft.com/office/powerpoint/2010/main" val="286520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What do we offer?</a:t>
            </a:r>
            <a:endParaRPr lang="hu-HU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Our company sells products, which prevent house fires. </a:t>
            </a:r>
          </a:p>
          <a:p>
            <a:r>
              <a:rPr lang="sv-SE" dirty="0" smtClean="0"/>
              <a:t>We also manufacture and repair fire extinguishers.</a:t>
            </a:r>
          </a:p>
          <a:p>
            <a:r>
              <a:rPr lang="sv-SE" dirty="0" smtClean="0"/>
              <a:t>We even sell cabinets for storing extinguishers at our homes.</a:t>
            </a:r>
          </a:p>
          <a:p>
            <a:r>
              <a:rPr lang="sv-SE" dirty="0" smtClean="0"/>
              <a:t>We offer fire fighting courses for people. </a:t>
            </a:r>
          </a:p>
          <a:p>
            <a:r>
              <a:rPr lang="sv-SE" dirty="0" smtClean="0"/>
              <a:t>We even show ways, how to prevent fire.</a:t>
            </a:r>
          </a:p>
          <a:p>
            <a:r>
              <a:rPr lang="sv-SE" dirty="0" smtClean="0"/>
              <a:t>Our products are certified products.  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884631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irex.mufis.sk/img0/rhp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29417" cy="611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firex.mufis.sk/img0/rhp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0"/>
            <a:ext cx="4032448" cy="61381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firex.mufis.sk/img0/rhp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018" y="0"/>
            <a:ext cx="2371981" cy="61381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231232" y="6138171"/>
            <a:ext cx="9113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smtClean="0"/>
              <a:t>Some of our fire extinguishers</a:t>
            </a:r>
            <a:endParaRPr lang="hu-HU" sz="3600" b="1" dirty="0"/>
          </a:p>
        </p:txBody>
      </p:sp>
    </p:spTree>
    <p:extLst>
      <p:ext uri="{BB962C8B-B14F-4D97-AF65-F5344CB8AC3E}">
        <p14:creationId xmlns="" xmlns:p14="http://schemas.microsoft.com/office/powerpoint/2010/main" val="682422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ydrantové príslušenstvo C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354" y="0"/>
            <a:ext cx="5781945" cy="45456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ydrantové príslušenstvo D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-22444"/>
            <a:ext cx="5328592" cy="4535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323528" y="494116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/>
              <a:t>We manufacture hoses, small parts for longer fire extinguishers and companies. </a:t>
            </a:r>
            <a:endParaRPr lang="hu-HU" sz="3600" dirty="0"/>
          </a:p>
        </p:txBody>
      </p:sp>
    </p:spTree>
    <p:extLst>
      <p:ext uri="{BB962C8B-B14F-4D97-AF65-F5344CB8AC3E}">
        <p14:creationId xmlns="" xmlns:p14="http://schemas.microsoft.com/office/powerpoint/2010/main" val="3241906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Most important role</a:t>
            </a:r>
            <a:endParaRPr lang="hu-HU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Our most important role is to give people knowledge, how to prevent fire, and if it’s too late how to stop it. </a:t>
            </a:r>
          </a:p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serve out the </a:t>
            </a:r>
            <a:r>
              <a:rPr lang="en-US" dirty="0" smtClean="0"/>
              <a:t>local towns </a:t>
            </a:r>
            <a:r>
              <a:rPr lang="en-US" dirty="0"/>
              <a:t>and cities, bigger </a:t>
            </a:r>
            <a:r>
              <a:rPr lang="en-US" dirty="0" smtClean="0"/>
              <a:t>factories, schools and many households </a:t>
            </a:r>
            <a:r>
              <a:rPr lang="en-US" dirty="0"/>
              <a:t>with our products, and our services.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519586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</TotalTime>
  <Words>258</Words>
  <Application>Microsoft Office PowerPoint</Application>
  <PresentationFormat>Diavetítés a képernyőre (4:3 oldalarány)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Modul</vt:lpstr>
      <vt:lpstr>Firex-LTD</vt:lpstr>
      <vt:lpstr>Content</vt:lpstr>
      <vt:lpstr>Origin of the firms name</vt:lpstr>
      <vt:lpstr>Basic informations</vt:lpstr>
      <vt:lpstr>5. dia</vt:lpstr>
      <vt:lpstr>What do we offer?</vt:lpstr>
      <vt:lpstr>7. dia</vt:lpstr>
      <vt:lpstr>8. dia</vt:lpstr>
      <vt:lpstr>Most important role</vt:lpstr>
      <vt:lpstr>10. dia</vt:lpstr>
      <vt:lpstr>11. dia</vt:lpstr>
      <vt:lpstr>Thank you for paying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Firex-LTD</dc:title>
  <dc:creator>Dan</dc:creator>
  <cp:lastModifiedBy>tanar</cp:lastModifiedBy>
  <cp:revision>9</cp:revision>
  <dcterms:created xsi:type="dcterms:W3CDTF">2015-03-15T22:00:41Z</dcterms:created>
  <dcterms:modified xsi:type="dcterms:W3CDTF">2015-03-26T08:46:07Z</dcterms:modified>
</cp:coreProperties>
</file>