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6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BB94713-0A64-47D9-A198-D8B391BFE91C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B22D96-FFED-42F9-A951-325C38ADA70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469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94713-0A64-47D9-A198-D8B391BFE91C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2D96-FFED-42F9-A951-325C38ADA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20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94713-0A64-47D9-A198-D8B391BFE91C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2D96-FFED-42F9-A951-325C38ADA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1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94713-0A64-47D9-A198-D8B391BFE91C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2D96-FFED-42F9-A951-325C38ADA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94713-0A64-47D9-A198-D8B391BFE91C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2D96-FFED-42F9-A951-325C38ADA70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20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94713-0A64-47D9-A198-D8B391BFE91C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2D96-FFED-42F9-A951-325C38ADA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53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94713-0A64-47D9-A198-D8B391BFE91C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2D96-FFED-42F9-A951-325C38ADA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07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94713-0A64-47D9-A198-D8B391BFE91C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2D96-FFED-42F9-A951-325C38ADA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7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94713-0A64-47D9-A198-D8B391BFE91C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2D96-FFED-42F9-A951-325C38ADA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8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94713-0A64-47D9-A198-D8B391BFE91C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2D96-FFED-42F9-A951-325C38ADA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3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94713-0A64-47D9-A198-D8B391BFE91C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2D96-FFED-42F9-A951-325C38ADA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8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BB94713-0A64-47D9-A198-D8B391BFE91C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7B22D96-FFED-42F9-A951-325C38ADA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5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TRIGLAV NATIONAL PARK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34432" y="1165345"/>
            <a:ext cx="8767860" cy="1388165"/>
          </a:xfrm>
        </p:spPr>
        <p:txBody>
          <a:bodyPr/>
          <a:lstStyle/>
          <a:p>
            <a:r>
              <a:rPr lang="sl-SI" dirty="0" smtClean="0"/>
              <a:t>SLOVENIA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528" y="4091425"/>
            <a:ext cx="5427669" cy="21710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774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SOURCES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3001" y="2057400"/>
            <a:ext cx="7814732" cy="4038600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https://meanderbug.com/triglav-national-park-slovenia/#.VgxV6Pmqqkp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http://www.tnp.si/national_park/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http://www.bohinj.si/pohodnistvo/en/events_arhiv.php?eventID=4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http://www.pzs.si/koce.php?pid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http://www.pd-ljmatica.si/Koce/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http://www.slovenia.info/si/Nastanitve/Planinski-domovi-in-ko%C4%8De.htm?koca_planinski_dom=0&amp;lng=1</a:t>
            </a:r>
          </a:p>
          <a:p>
            <a:endParaRPr lang="en-US" sz="1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459" y="3523265"/>
            <a:ext cx="3133616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0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 NATIONAL PARK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3000" y="1897557"/>
            <a:ext cx="4631267" cy="4038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Protected geographic area.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area must contain certain plant life, animals, habitats 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Must contain different eco systems.</a:t>
            </a:r>
          </a:p>
          <a:p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769" y="4770905"/>
            <a:ext cx="3895954" cy="1768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821" y="602315"/>
            <a:ext cx="3152885" cy="272728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2319440"/>
            <a:ext cx="3025213" cy="24514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1821" y="3838592"/>
            <a:ext cx="3015246" cy="257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9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24467" y="685800"/>
            <a:ext cx="9875520" cy="1356360"/>
          </a:xfrm>
        </p:spPr>
        <p:txBody>
          <a:bodyPr/>
          <a:lstStyle/>
          <a:p>
            <a:r>
              <a:rPr lang="sl-SI" dirty="0" smtClean="0"/>
              <a:t>TRIGLAV NATIONAL PARK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3000" y="1634067"/>
            <a:ext cx="5122333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Biggest and only national park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the Julian alps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Measures 83.807ha (880km).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highest  point =2864m and lowest =180m.</a:t>
            </a:r>
          </a:p>
          <a:p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68" y="4449325"/>
            <a:ext cx="4627265" cy="178628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225" y="1027088"/>
            <a:ext cx="2700762" cy="203014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916" y="2930441"/>
            <a:ext cx="3371380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435" y="1499839"/>
            <a:ext cx="2670279" cy="197527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TRIGLAV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04336" y="1965960"/>
            <a:ext cx="5731933" cy="4038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is on the coat of arms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Lies almost in the center of the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park</a:t>
            </a: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top there is Tower of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Aljaž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Magnificent view of Slovenia.</a:t>
            </a:r>
          </a:p>
          <a:p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070" y="4150037"/>
            <a:ext cx="4765365" cy="209800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545" y="674014"/>
            <a:ext cx="2969009" cy="217646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1603" y="2501765"/>
            <a:ext cx="2536156" cy="200575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248" y="4448085"/>
            <a:ext cx="3421841" cy="198125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0253" y="3632244"/>
            <a:ext cx="2707556" cy="156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4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MOUNTAIN HUTS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3000" y="2057400"/>
            <a:ext cx="5528733" cy="4038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the surroundings of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Triglav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there are many mountain huts such as: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Triglav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Kredarica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Dom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Planika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under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Triglav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Dom of Valentin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Stanič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hut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Tržaška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Dolič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Vodink's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Velo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Polje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Dom of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Aljaž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…</a:t>
            </a:r>
          </a:p>
          <a:p>
            <a:endParaRPr lang="en-US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702" y="401198"/>
            <a:ext cx="3810330" cy="280440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091" y="2920572"/>
            <a:ext cx="2548349" cy="206672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989" y="2208364"/>
            <a:ext cx="2280102" cy="185944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3096" y="4634571"/>
            <a:ext cx="2322777" cy="188992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476" y="4715545"/>
            <a:ext cx="2298391" cy="187163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9926" y="4060664"/>
            <a:ext cx="2136812" cy="151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4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TRAILS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3000" y="1874010"/>
            <a:ext cx="4715933" cy="4038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TNP has the following park trails: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Soča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Trail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Tolminka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troughs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Triglavska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Bistrica Trail in the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Vrata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valley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Pokljuka Trail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Radovna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Cycle Route</a:t>
            </a:r>
          </a:p>
          <a:p>
            <a:pPr marL="731520" lvl="1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277" y="732452"/>
            <a:ext cx="2609314" cy="193869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845" y="1343110"/>
            <a:ext cx="2402032" cy="195088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167" y="2406954"/>
            <a:ext cx="2170364" cy="177409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229" y="3009314"/>
            <a:ext cx="2334970" cy="176799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4614" y="4519210"/>
            <a:ext cx="2347163" cy="176799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015" y="4744071"/>
            <a:ext cx="3369050" cy="1543132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8977" y="3558976"/>
            <a:ext cx="2032252" cy="142781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8323" y="4827620"/>
            <a:ext cx="1962274" cy="140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5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PROTECTED PLANTS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54541" y="1965960"/>
            <a:ext cx="5748867" cy="4038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most famous protected plant is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Planika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Alpine sea hollies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Marsh tulips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Primrose and beautiful primrose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Carniolan lilies and others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316" y="4901588"/>
            <a:ext cx="2561130" cy="142211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867" y="881849"/>
            <a:ext cx="3609145" cy="370059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448" y="4269176"/>
            <a:ext cx="2487384" cy="2054530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1405040" y="4582442"/>
            <a:ext cx="2517315" cy="1422118"/>
          </a:xfrm>
          <a:prstGeom prst="rect">
            <a:avLst/>
          </a:prstGeom>
          <a:solidFill>
            <a:srgbClr val="9A040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FROM NATURE WE 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ONLY  TAKE IMPRESSIONS AND WE ONLY LEAVE FOOTPRINTS!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13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685" y="1287780"/>
            <a:ext cx="2731245" cy="178628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2999" y="676312"/>
            <a:ext cx="9875520" cy="1356360"/>
          </a:xfrm>
        </p:spPr>
        <p:txBody>
          <a:bodyPr/>
          <a:lstStyle/>
          <a:p>
            <a:r>
              <a:rPr lang="sl-SI" dirty="0" smtClean="0"/>
              <a:t>PROTECTED ANIMALS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21433" y="1883794"/>
            <a:ext cx="4817533" cy="39878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otter is the rarest and most endangered species in Slovenia but in TNP you can find 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Gams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Capricorn.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great mountain eagle.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marble and brown trout.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Wolf.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Brown bear.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mountain Apollo butterfly.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Grouse and snow grouse</a:t>
            </a:r>
          </a:p>
          <a:p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235" y="601516"/>
            <a:ext cx="2706859" cy="181676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039" y="2064521"/>
            <a:ext cx="4755292" cy="311532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964" y="4959714"/>
            <a:ext cx="3389670" cy="157900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7664" y="3052291"/>
            <a:ext cx="2033377" cy="165080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6442" y="3754361"/>
            <a:ext cx="1962575" cy="150606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9858" y="4631455"/>
            <a:ext cx="2699220" cy="19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STRICTLY PROTECTED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3000" y="1965960"/>
            <a:ext cx="5139267" cy="40386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1/5 of the population of the 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Beautiful Orchid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grows in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Triglav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National park.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grows in the pine-hill area.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has been a strictly protected species in Slovenia since 1922.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Fines range from 100€ to 300€ by the laws of TNP.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Additional restrictions for picking plants from 1000€ to 4000€.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Possibility of initiation of criminal proceedings.</a:t>
            </a:r>
          </a:p>
          <a:p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142" y="956844"/>
            <a:ext cx="4066384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5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snovno">
  <a:themeElements>
    <a:clrScheme name="Osnovno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snovno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snovno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TM03457444[[fn=Osnova]]</Template>
  <TotalTime>29</TotalTime>
  <Words>332</Words>
  <Application>Microsoft Office PowerPoint</Application>
  <PresentationFormat>Širokozaslonsko</PresentationFormat>
  <Paragraphs>67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Corbel</vt:lpstr>
      <vt:lpstr>Wingdings</vt:lpstr>
      <vt:lpstr>Osnovno</vt:lpstr>
      <vt:lpstr>TRIGLAV NATIONAL PARK</vt:lpstr>
      <vt:lpstr>A NATIONAL PARK</vt:lpstr>
      <vt:lpstr>TRIGLAV NATIONAL PARK</vt:lpstr>
      <vt:lpstr>TRIGLAV</vt:lpstr>
      <vt:lpstr>MOUNTAIN HUTS</vt:lpstr>
      <vt:lpstr>TRAILS</vt:lpstr>
      <vt:lpstr>PROTECTED PLANTS</vt:lpstr>
      <vt:lpstr>PROTECTED ANIMALS</vt:lpstr>
      <vt:lpstr>STRICTLY PROTECTED</vt:lpstr>
      <vt:lpstr>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TRIGLAV NATIONAL PARK</dc:title>
  <dc:creator>Sara Stanković</dc:creator>
  <cp:lastModifiedBy>Sara Stanković</cp:lastModifiedBy>
  <cp:revision>4</cp:revision>
  <dcterms:created xsi:type="dcterms:W3CDTF">2015-11-03T23:27:52Z</dcterms:created>
  <dcterms:modified xsi:type="dcterms:W3CDTF">2015-11-03T23:57:17Z</dcterms:modified>
</cp:coreProperties>
</file>