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D5D-7B84-429F-A594-A8281E3B0C51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CC06-2C20-4843-B993-87A6D63A198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D5D-7B84-429F-A594-A8281E3B0C51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CC06-2C20-4843-B993-87A6D63A19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D5D-7B84-429F-A594-A8281E3B0C51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CC06-2C20-4843-B993-87A6D63A19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D5D-7B84-429F-A594-A8281E3B0C51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CC06-2C20-4843-B993-87A6D63A19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D5D-7B84-429F-A594-A8281E3B0C51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CC06-2C20-4843-B993-87A6D63A19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D5D-7B84-429F-A594-A8281E3B0C51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CC06-2C20-4843-B993-87A6D63A19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D5D-7B84-429F-A594-A8281E3B0C51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CC06-2C20-4843-B993-87A6D63A19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D5D-7B84-429F-A594-A8281E3B0C51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CC06-2C20-4843-B993-87A6D63A19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D5D-7B84-429F-A594-A8281E3B0C51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CC06-2C20-4843-B993-87A6D63A19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6D5D-7B84-429F-A594-A8281E3B0C51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CC06-2C20-4843-B993-87A6D63A198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6FE6D5D-7B84-429F-A594-A8281E3B0C51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B41CC06-2C20-4843-B993-87A6D63A19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FE6D5D-7B84-429F-A594-A8281E3B0C51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41CC06-2C20-4843-B993-87A6D63A198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077200" cy="196024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dirty="0" smtClean="0"/>
              <a:t/>
            </a:r>
            <a:br>
              <a:rPr lang="sk-SK" sz="5400" dirty="0" smtClean="0"/>
            </a:br>
            <a:r>
              <a:rPr lang="sk-SK" sz="8900" dirty="0" smtClean="0"/>
              <a:t>Bela and </a:t>
            </a:r>
            <a:r>
              <a:rPr lang="sk-SK" sz="8900" dirty="0" err="1" smtClean="0"/>
              <a:t>Stúrovo</a:t>
            </a:r>
            <a:endParaRPr lang="sk-SK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8077200" cy="1844824"/>
          </a:xfrm>
        </p:spPr>
        <p:txBody>
          <a:bodyPr>
            <a:normAutofit/>
          </a:bodyPr>
          <a:lstStyle/>
          <a:p>
            <a:pPr algn="ctr"/>
            <a:r>
              <a:rPr lang="sk-SK" sz="3200" dirty="0" err="1" smtClean="0"/>
              <a:t>White</a:t>
            </a:r>
            <a:r>
              <a:rPr lang="sk-SK" sz="3200" dirty="0" smtClean="0"/>
              <a:t> team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_DSC94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Bela</a:t>
            </a:r>
            <a:endParaRPr lang="sk-SK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lovakia meeting\_DSC9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5472608" cy="362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_DSC9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354422"/>
            <a:ext cx="3779912" cy="2503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_DSC9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004326" cy="33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_DSC9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607398" y="2275164"/>
            <a:ext cx="4254974" cy="281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_DSC9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430170"/>
            <a:ext cx="3665547" cy="2427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_DSC9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708" y="476672"/>
            <a:ext cx="9161708" cy="606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Sturovo</a:t>
            </a:r>
            <a:endParaRPr lang="sk-SK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_DSC9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154192" y="2988656"/>
            <a:ext cx="4655304" cy="308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Zástupný symbol obsahu 3" descr="_DSC92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5900168" cy="39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_DSC0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6984315" cy="4625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_DSC92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464535" y="1736267"/>
            <a:ext cx="5328131" cy="3529022"/>
          </a:xfrm>
        </p:spPr>
      </p:pic>
      <p:pic>
        <p:nvPicPr>
          <p:cNvPr id="3075" name="Picture 3" descr="E:\Slovakia meeting\_DSC9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5763320" cy="381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9999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k-SK" sz="6000" dirty="0" smtClean="0"/>
          </a:p>
          <a:p>
            <a:pPr algn="ctr">
              <a:buNone/>
            </a:pPr>
            <a:r>
              <a:rPr lang="sk-SK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</a:t>
            </a:r>
            <a:r>
              <a:rPr lang="sk-SK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k-SK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</a:t>
            </a:r>
            <a:r>
              <a:rPr lang="sk-SK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k-SK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</a:t>
            </a:r>
            <a:r>
              <a:rPr lang="sk-SK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k-SK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</a:t>
            </a:r>
            <a:r>
              <a:rPr lang="sk-SK" sz="6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sk-SK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attention</a:t>
            </a:r>
            <a:r>
              <a:rPr lang="sk-SK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sk-SK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</TotalTime>
  <Words>10</Words>
  <Application>Microsoft Office PowerPoint</Application>
  <PresentationFormat>Prezentácia na obrazovke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Modul</vt:lpstr>
      <vt:lpstr> Bela and Stúrovo</vt:lpstr>
      <vt:lpstr>Bela</vt:lpstr>
      <vt:lpstr>Snímka 3</vt:lpstr>
      <vt:lpstr>Snímka 4</vt:lpstr>
      <vt:lpstr>Sturovo</vt:lpstr>
      <vt:lpstr>Snímka 6</vt:lpstr>
      <vt:lpstr>Snímka 7</vt:lpstr>
      <vt:lpstr>Snímka 8</vt:lpstr>
      <vt:lpstr>Snímka 9</vt:lpstr>
    </vt:vector>
  </TitlesOfParts>
  <Company>Gymnazium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Esztergom</dc:title>
  <dc:creator>skola</dc:creator>
  <cp:lastModifiedBy>skola</cp:lastModifiedBy>
  <cp:revision>9</cp:revision>
  <dcterms:created xsi:type="dcterms:W3CDTF">2015-10-09T07:02:20Z</dcterms:created>
  <dcterms:modified xsi:type="dcterms:W3CDTF">2015-10-09T08:28:17Z</dcterms:modified>
</cp:coreProperties>
</file>