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81000" y="1066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k-SK" sz="5400" u="sng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Blue</a:t>
            </a:r>
            <a:r>
              <a:rPr lang="sk-SK" sz="5400" u="sng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sk-SK" sz="5400" u="sng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group</a:t>
            </a:r>
            <a:r>
              <a:rPr lang="sk-SK" sz="5400" dirty="0" smtClean="0">
                <a:latin typeface="Monotype Corsiva" pitchFamily="66" charset="0"/>
              </a:rPr>
              <a:t/>
            </a:r>
            <a:br>
              <a:rPr lang="sk-SK" sz="5400" dirty="0" smtClean="0">
                <a:latin typeface="Monotype Corsiva" pitchFamily="66" charset="0"/>
              </a:rPr>
            </a:br>
            <a:endParaRPr lang="sk-SK" sz="5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sk-SK" sz="2400" dirty="0" smtClean="0"/>
              <a:t>In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past</a:t>
            </a:r>
            <a:r>
              <a:rPr lang="sk-SK" sz="2400" dirty="0" smtClean="0"/>
              <a:t> </a:t>
            </a:r>
            <a:r>
              <a:rPr lang="sk-SK" sz="2400" dirty="0" err="1" smtClean="0"/>
              <a:t>it</a:t>
            </a:r>
            <a:r>
              <a:rPr lang="sk-SK" sz="2400" dirty="0" smtClean="0"/>
              <a:t> </a:t>
            </a:r>
            <a:r>
              <a:rPr lang="sk-SK" sz="2400" dirty="0" err="1" smtClean="0"/>
              <a:t>was</a:t>
            </a:r>
            <a:r>
              <a:rPr lang="sk-SK" sz="2400" dirty="0" smtClean="0"/>
              <a:t> </a:t>
            </a:r>
            <a:r>
              <a:rPr lang="sk-SK" sz="2400" dirty="0" err="1" smtClean="0"/>
              <a:t>called</a:t>
            </a:r>
            <a:r>
              <a:rPr lang="sk-SK" sz="2400" dirty="0" smtClean="0"/>
              <a:t> </a:t>
            </a:r>
            <a:r>
              <a:rPr lang="sk-SK" sz="2400" dirty="0" err="1" smtClean="0"/>
              <a:t>Kakat</a:t>
            </a:r>
            <a:endParaRPr lang="sk-SK" sz="2400" dirty="0" smtClean="0"/>
          </a:p>
          <a:p>
            <a:r>
              <a:rPr lang="sk-SK" sz="2400" dirty="0" err="1" smtClean="0"/>
              <a:t>Only</a:t>
            </a:r>
            <a:r>
              <a:rPr lang="sk-SK" sz="2400" dirty="0" smtClean="0"/>
              <a:t> 10 000 </a:t>
            </a:r>
            <a:r>
              <a:rPr lang="sk-SK" sz="2400" dirty="0" err="1" smtClean="0"/>
              <a:t>people</a:t>
            </a:r>
            <a:r>
              <a:rPr lang="sk-SK" sz="2400" dirty="0" smtClean="0"/>
              <a:t> </a:t>
            </a:r>
            <a:r>
              <a:rPr lang="sk-SK" sz="2400" dirty="0" err="1" smtClean="0"/>
              <a:t>live</a:t>
            </a:r>
            <a:r>
              <a:rPr lang="sk-SK" sz="2400" dirty="0" smtClean="0"/>
              <a:t> </a:t>
            </a:r>
            <a:r>
              <a:rPr lang="sk-SK" sz="2400" dirty="0" err="1" smtClean="0"/>
              <a:t>here</a:t>
            </a:r>
            <a:r>
              <a:rPr lang="sk-SK" sz="2400" dirty="0" smtClean="0"/>
              <a:t> </a:t>
            </a:r>
          </a:p>
          <a:p>
            <a:r>
              <a:rPr lang="sk-SK" sz="2400" dirty="0" err="1" smtClean="0"/>
              <a:t>Here</a:t>
            </a:r>
            <a:r>
              <a:rPr lang="sk-SK" sz="2400" dirty="0" smtClean="0"/>
              <a:t> </a:t>
            </a:r>
            <a:r>
              <a:rPr lang="sk-SK" sz="2400" dirty="0" err="1" smtClean="0"/>
              <a:t>is</a:t>
            </a:r>
            <a:r>
              <a:rPr lang="sk-SK" sz="2400" dirty="0" smtClean="0"/>
              <a:t>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bridge</a:t>
            </a:r>
            <a:r>
              <a:rPr lang="sk-SK" sz="2400" dirty="0" smtClean="0"/>
              <a:t> </a:t>
            </a:r>
            <a:r>
              <a:rPr lang="sk-SK" sz="2400" dirty="0" err="1" smtClean="0"/>
              <a:t>which</a:t>
            </a:r>
            <a:r>
              <a:rPr lang="sk-SK" sz="2400" dirty="0" smtClean="0"/>
              <a:t> </a:t>
            </a:r>
            <a:r>
              <a:rPr lang="sk-SK" sz="2400" dirty="0" err="1" smtClean="0"/>
              <a:t>connects</a:t>
            </a:r>
            <a:r>
              <a:rPr lang="sk-SK" sz="2400" dirty="0" smtClean="0"/>
              <a:t> Slovakia and </a:t>
            </a:r>
            <a:r>
              <a:rPr lang="sk-SK" sz="2400" dirty="0" err="1" smtClean="0"/>
              <a:t>Hungary</a:t>
            </a:r>
            <a:endParaRPr lang="sk-SK" sz="2400" dirty="0" smtClean="0"/>
          </a:p>
          <a:p>
            <a:r>
              <a:rPr lang="sk-SK" sz="2400" dirty="0" err="1" smtClean="0"/>
              <a:t>It</a:t>
            </a:r>
            <a:r>
              <a:rPr lang="sk-SK" sz="2400" dirty="0" smtClean="0"/>
              <a:t> has </a:t>
            </a:r>
            <a:r>
              <a:rPr lang="sk-SK" sz="2400" dirty="0" err="1" smtClean="0"/>
              <a:t>one</a:t>
            </a:r>
            <a:r>
              <a:rPr lang="sk-SK" sz="2400" dirty="0" smtClean="0"/>
              <a:t> </a:t>
            </a:r>
            <a:r>
              <a:rPr lang="sk-SK" sz="2400" dirty="0" err="1" smtClean="0"/>
              <a:t>of</a:t>
            </a:r>
            <a:r>
              <a:rPr lang="sk-SK" sz="2400" dirty="0" smtClean="0"/>
              <a:t>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biggest</a:t>
            </a:r>
            <a:r>
              <a:rPr lang="sk-SK" sz="2400" dirty="0" smtClean="0"/>
              <a:t> </a:t>
            </a:r>
            <a:r>
              <a:rPr lang="sk-SK" sz="2400" dirty="0" err="1" smtClean="0"/>
              <a:t>Thermal</a:t>
            </a:r>
            <a:r>
              <a:rPr lang="sk-SK" sz="2400" dirty="0" smtClean="0"/>
              <a:t> Spas in Slovakia </a:t>
            </a:r>
          </a:p>
          <a:p>
            <a:r>
              <a:rPr lang="sk-SK" sz="2400" dirty="0" err="1" smtClean="0"/>
              <a:t>There</a:t>
            </a:r>
            <a:r>
              <a:rPr lang="sk-SK" sz="2400" dirty="0" smtClean="0"/>
              <a:t> are 6 </a:t>
            </a:r>
            <a:r>
              <a:rPr lang="sk-SK" sz="2400" dirty="0" err="1" smtClean="0"/>
              <a:t>schools</a:t>
            </a:r>
            <a:r>
              <a:rPr lang="sk-SK" sz="2400" dirty="0" smtClean="0"/>
              <a:t> </a:t>
            </a:r>
          </a:p>
          <a:p>
            <a:endParaRPr lang="sk-SK" sz="24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Monotype Corsiva" pitchFamily="66" charset="0"/>
              </a:rPr>
              <a:t>Štúrovo</a:t>
            </a:r>
            <a:endParaRPr lang="sk-SK" dirty="0">
              <a:latin typeface="Monotype Corsiva" pitchFamily="66" charset="0"/>
            </a:endParaRPr>
          </a:p>
        </p:txBody>
      </p:sp>
      <p:pic>
        <p:nvPicPr>
          <p:cNvPr id="4" name="Obrázok 3" descr="20151004_1501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3733800"/>
            <a:ext cx="4953000" cy="2819400"/>
          </a:xfrm>
          <a:prstGeom prst="rect">
            <a:avLst/>
          </a:prstGeom>
        </p:spPr>
      </p:pic>
      <p:pic>
        <p:nvPicPr>
          <p:cNvPr id="5" name="Obrázok 4" descr="20151004_1502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733800"/>
            <a:ext cx="2157412" cy="2971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one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most </a:t>
            </a:r>
            <a:r>
              <a:rPr lang="sk-SK" dirty="0" err="1" smtClean="0"/>
              <a:t>famous</a:t>
            </a:r>
            <a:r>
              <a:rPr lang="sk-SK" dirty="0" smtClean="0"/>
              <a:t> </a:t>
            </a:r>
            <a:r>
              <a:rPr lang="sk-SK" dirty="0" err="1" smtClean="0"/>
              <a:t>spa</a:t>
            </a:r>
            <a:r>
              <a:rPr lang="sk-SK" dirty="0" smtClean="0"/>
              <a:t> in Slovakia</a:t>
            </a:r>
          </a:p>
          <a:p>
            <a:r>
              <a:rPr lang="sk-SK" dirty="0" err="1" smtClean="0"/>
              <a:t>There</a:t>
            </a:r>
            <a:r>
              <a:rPr lang="sk-SK" dirty="0" smtClean="0"/>
              <a:t> are a </a:t>
            </a:r>
            <a:r>
              <a:rPr lang="sk-SK" dirty="0" err="1" smtClean="0"/>
              <a:t>lot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slides</a:t>
            </a:r>
            <a:endParaRPr lang="sk-SK" dirty="0" smtClean="0"/>
          </a:p>
          <a:p>
            <a:r>
              <a:rPr lang="sk-SK" dirty="0" err="1" smtClean="0"/>
              <a:t>It</a:t>
            </a:r>
            <a:r>
              <a:rPr lang="sk-SK" dirty="0" smtClean="0"/>
              <a:t> has 7 </a:t>
            </a:r>
            <a:r>
              <a:rPr lang="sk-SK" dirty="0" err="1" smtClean="0"/>
              <a:t>pools</a:t>
            </a:r>
            <a:endParaRPr lang="sk-SK" dirty="0" smtClean="0"/>
          </a:p>
          <a:p>
            <a:r>
              <a:rPr lang="sk-SK" dirty="0" smtClean="0"/>
              <a:t>6 </a:t>
            </a:r>
            <a:r>
              <a:rPr lang="sk-SK" dirty="0" err="1" smtClean="0"/>
              <a:t>pools</a:t>
            </a:r>
            <a:r>
              <a:rPr lang="sk-SK" dirty="0" smtClean="0"/>
              <a:t> are </a:t>
            </a:r>
            <a:r>
              <a:rPr lang="sk-SK" dirty="0" err="1" smtClean="0"/>
              <a:t>outside</a:t>
            </a:r>
            <a:r>
              <a:rPr lang="sk-SK" dirty="0" smtClean="0"/>
              <a:t> and 1 </a:t>
            </a:r>
            <a:r>
              <a:rPr lang="sk-SK" dirty="0" err="1" smtClean="0"/>
              <a:t>inside</a:t>
            </a:r>
            <a:endParaRPr lang="sk-SK" dirty="0" smtClean="0"/>
          </a:p>
          <a:p>
            <a:r>
              <a:rPr lang="sk-SK" dirty="0" err="1" smtClean="0"/>
              <a:t>Next</a:t>
            </a:r>
            <a:r>
              <a:rPr lang="sk-SK" dirty="0" smtClean="0"/>
              <a:t> to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spa</a:t>
            </a:r>
            <a:r>
              <a:rPr lang="sk-SK" dirty="0" smtClean="0"/>
              <a:t> </a:t>
            </a:r>
            <a:r>
              <a:rPr lang="sk-SK" dirty="0" err="1" smtClean="0"/>
              <a:t>there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a hotel, </a:t>
            </a:r>
            <a:r>
              <a:rPr lang="sk-SK" dirty="0" err="1" smtClean="0"/>
              <a:t>it</a:t>
            </a:r>
            <a:r>
              <a:rPr lang="sk-SK" dirty="0" smtClean="0"/>
              <a:t> has </a:t>
            </a:r>
            <a:r>
              <a:rPr lang="sk-SK" dirty="0" err="1" smtClean="0"/>
              <a:t>got</a:t>
            </a:r>
            <a:r>
              <a:rPr lang="sk-SK" dirty="0" smtClean="0"/>
              <a:t> 3 </a:t>
            </a:r>
            <a:r>
              <a:rPr lang="sk-SK" dirty="0" err="1" smtClean="0"/>
              <a:t>stars</a:t>
            </a: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latin typeface="Monotype Corsiva" pitchFamily="66" charset="0"/>
              </a:rPr>
              <a:t>Thermal</a:t>
            </a:r>
            <a:r>
              <a:rPr lang="sk-SK" dirty="0" smtClean="0">
                <a:latin typeface="Monotype Corsiva" pitchFamily="66" charset="0"/>
              </a:rPr>
              <a:t> </a:t>
            </a:r>
            <a:r>
              <a:rPr lang="sk-SK" dirty="0" err="1" smtClean="0">
                <a:latin typeface="Monotype Corsiva" pitchFamily="66" charset="0"/>
              </a:rPr>
              <a:t>Spa</a:t>
            </a:r>
            <a:r>
              <a:rPr lang="sk-SK" dirty="0" smtClean="0">
                <a:latin typeface="Monotype Corsiva" pitchFamily="66" charset="0"/>
              </a:rPr>
              <a:t> </a:t>
            </a:r>
            <a:r>
              <a:rPr lang="sk-SK" dirty="0" err="1" smtClean="0">
                <a:latin typeface="Monotype Corsiva" pitchFamily="66" charset="0"/>
              </a:rPr>
              <a:t>Vadaš</a:t>
            </a:r>
            <a:endParaRPr lang="sk-SK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In </a:t>
            </a:r>
            <a:r>
              <a:rPr lang="sk-SK" dirty="0" err="1" smtClean="0"/>
              <a:t>every</a:t>
            </a:r>
            <a:r>
              <a:rPr lang="sk-SK" dirty="0" smtClean="0"/>
              <a:t> </a:t>
            </a:r>
            <a:r>
              <a:rPr lang="sk-SK" dirty="0" err="1" smtClean="0"/>
              <a:t>October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town</a:t>
            </a:r>
            <a:r>
              <a:rPr lang="sk-SK" dirty="0" smtClean="0"/>
              <a:t> </a:t>
            </a:r>
            <a:r>
              <a:rPr lang="sk-SK" dirty="0" err="1" smtClean="0"/>
              <a:t>organises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fair</a:t>
            </a:r>
          </a:p>
          <a:p>
            <a:r>
              <a:rPr lang="sk-SK" dirty="0" err="1" smtClean="0"/>
              <a:t>There</a:t>
            </a:r>
            <a:r>
              <a:rPr lang="sk-SK" dirty="0" smtClean="0"/>
              <a:t> </a:t>
            </a:r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sk-SK" dirty="0" err="1" smtClean="0"/>
              <a:t>can</a:t>
            </a:r>
            <a:r>
              <a:rPr lang="sk-SK" dirty="0" smtClean="0"/>
              <a:t> </a:t>
            </a:r>
            <a:r>
              <a:rPr lang="sk-SK" dirty="0" err="1" smtClean="0"/>
              <a:t>find</a:t>
            </a:r>
            <a:r>
              <a:rPr lang="sk-SK" dirty="0" smtClean="0"/>
              <a:t> a </a:t>
            </a:r>
            <a:r>
              <a:rPr lang="sk-SK" dirty="0" err="1" smtClean="0"/>
              <a:t>lot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handmade</a:t>
            </a:r>
            <a:r>
              <a:rPr lang="sk-SK" dirty="0" smtClean="0"/>
              <a:t> </a:t>
            </a:r>
            <a:r>
              <a:rPr lang="sk-SK" dirty="0" err="1" smtClean="0"/>
              <a:t>products</a:t>
            </a:r>
            <a:r>
              <a:rPr lang="sk-SK" dirty="0" smtClean="0"/>
              <a:t> </a:t>
            </a:r>
          </a:p>
          <a:p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swings</a:t>
            </a:r>
            <a:r>
              <a:rPr lang="sk-SK" dirty="0" smtClean="0"/>
              <a:t> are </a:t>
            </a:r>
            <a:r>
              <a:rPr lang="sk-SK" dirty="0" err="1" smtClean="0"/>
              <a:t>next</a:t>
            </a:r>
            <a:r>
              <a:rPr lang="sk-SK" dirty="0" smtClean="0"/>
              <a:t> to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Thermal</a:t>
            </a:r>
            <a:r>
              <a:rPr lang="sk-SK" dirty="0" smtClean="0"/>
              <a:t> Hotel</a:t>
            </a:r>
          </a:p>
          <a:p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sk-SK" dirty="0" err="1" smtClean="0"/>
              <a:t>could</a:t>
            </a:r>
            <a:r>
              <a:rPr lang="sk-SK" dirty="0" smtClean="0"/>
              <a:t> </a:t>
            </a:r>
            <a:r>
              <a:rPr lang="sk-SK" dirty="0" err="1" smtClean="0"/>
              <a:t>buy</a:t>
            </a:r>
            <a:r>
              <a:rPr lang="sk-SK" dirty="0" smtClean="0"/>
              <a:t> </a:t>
            </a:r>
            <a:r>
              <a:rPr lang="sk-SK" dirty="0" err="1" smtClean="0"/>
              <a:t>special</a:t>
            </a:r>
            <a:r>
              <a:rPr lang="sk-SK" dirty="0" smtClean="0"/>
              <a:t> </a:t>
            </a:r>
            <a:r>
              <a:rPr lang="sk-SK" dirty="0" err="1" smtClean="0"/>
              <a:t>foods</a:t>
            </a:r>
            <a:r>
              <a:rPr lang="sk-SK" dirty="0" smtClean="0"/>
              <a:t> and </a:t>
            </a:r>
            <a:r>
              <a:rPr lang="sk-SK" dirty="0" err="1" smtClean="0"/>
              <a:t>drinks</a:t>
            </a:r>
            <a:r>
              <a:rPr lang="sk-SK" dirty="0" smtClean="0"/>
              <a:t>,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example</a:t>
            </a:r>
            <a:r>
              <a:rPr lang="sk-SK" dirty="0" smtClean="0"/>
              <a:t>: medovina, </a:t>
            </a:r>
            <a:r>
              <a:rPr lang="sk-SK" smtClean="0"/>
              <a:t>trdelník</a:t>
            </a:r>
          </a:p>
          <a:p>
            <a:endParaRPr lang="sk-SK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Monotype Corsiva" pitchFamily="66" charset="0"/>
              </a:rPr>
              <a:t>Fair Šimon </a:t>
            </a:r>
            <a:r>
              <a:rPr lang="sk-SK" dirty="0" err="1" smtClean="0">
                <a:latin typeface="Monotype Corsiva" pitchFamily="66" charset="0"/>
              </a:rPr>
              <a:t>Júda</a:t>
            </a:r>
            <a:endParaRPr lang="sk-SK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err="1" smtClean="0">
                <a:latin typeface="+mj-lt"/>
              </a:rPr>
              <a:t>Its</a:t>
            </a:r>
            <a:r>
              <a:rPr lang="sk-SK" sz="2400" dirty="0" smtClean="0">
                <a:latin typeface="+mj-lt"/>
              </a:rPr>
              <a:t> </a:t>
            </a:r>
            <a:r>
              <a:rPr lang="sk-SK" sz="2400" dirty="0" err="1" smtClean="0">
                <a:latin typeface="+mj-lt"/>
              </a:rPr>
              <a:t>located</a:t>
            </a:r>
            <a:r>
              <a:rPr lang="sk-SK" sz="2400" dirty="0" smtClean="0">
                <a:latin typeface="+mj-lt"/>
              </a:rPr>
              <a:t> in </a:t>
            </a:r>
            <a:r>
              <a:rPr lang="sk-SK" sz="2400" dirty="0" err="1" smtClean="0">
                <a:latin typeface="+mj-lt"/>
              </a:rPr>
              <a:t>Béla</a:t>
            </a:r>
            <a:endParaRPr lang="sk-SK" sz="2400" dirty="0" smtClean="0">
              <a:latin typeface="+mj-lt"/>
            </a:endParaRPr>
          </a:p>
          <a:p>
            <a:r>
              <a:rPr lang="sk-SK" sz="2400" dirty="0" smtClean="0"/>
              <a:t>16th </a:t>
            </a:r>
            <a:r>
              <a:rPr lang="sk-SK" sz="2400" dirty="0" err="1" smtClean="0"/>
              <a:t>century</a:t>
            </a:r>
            <a:endParaRPr lang="sk-SK" sz="2400" dirty="0" smtClean="0">
              <a:latin typeface="+mj-lt"/>
            </a:endParaRPr>
          </a:p>
          <a:p>
            <a:r>
              <a:rPr lang="sk-SK" sz="2400" dirty="0" err="1" smtClean="0">
                <a:latin typeface="+mj-lt"/>
              </a:rPr>
              <a:t>Its</a:t>
            </a:r>
            <a:r>
              <a:rPr lang="sk-SK" sz="2400" dirty="0" smtClean="0">
                <a:latin typeface="+mj-lt"/>
              </a:rPr>
              <a:t> a </a:t>
            </a:r>
            <a:r>
              <a:rPr lang="sk-SK" sz="2400" dirty="0" err="1" smtClean="0">
                <a:latin typeface="+mj-lt"/>
              </a:rPr>
              <a:t>luxury</a:t>
            </a:r>
            <a:r>
              <a:rPr lang="sk-SK" sz="2400" dirty="0" smtClean="0">
                <a:latin typeface="+mj-lt"/>
              </a:rPr>
              <a:t> hotel </a:t>
            </a:r>
          </a:p>
          <a:p>
            <a:r>
              <a:rPr lang="sk-SK" sz="2400" dirty="0" err="1" smtClean="0">
                <a:latin typeface="+mj-lt"/>
              </a:rPr>
              <a:t>It</a:t>
            </a:r>
            <a:r>
              <a:rPr lang="sk-SK" sz="2400" dirty="0" smtClean="0">
                <a:latin typeface="+mj-lt"/>
              </a:rPr>
              <a:t> </a:t>
            </a:r>
            <a:r>
              <a:rPr lang="sk-SK" sz="2400" dirty="0" err="1" smtClean="0">
                <a:latin typeface="+mj-lt"/>
              </a:rPr>
              <a:t>have</a:t>
            </a:r>
            <a:r>
              <a:rPr lang="sk-SK" sz="2400" dirty="0" smtClean="0">
                <a:latin typeface="+mj-lt"/>
              </a:rPr>
              <a:t> </a:t>
            </a:r>
            <a:r>
              <a:rPr lang="sk-SK" sz="2400" dirty="0" err="1" smtClean="0">
                <a:latin typeface="+mj-lt"/>
              </a:rPr>
              <a:t>its</a:t>
            </a:r>
            <a:r>
              <a:rPr lang="sk-SK" sz="2400" dirty="0" smtClean="0">
                <a:latin typeface="+mj-lt"/>
              </a:rPr>
              <a:t> </a:t>
            </a:r>
            <a:r>
              <a:rPr lang="sk-SK" sz="2400" dirty="0" err="1" smtClean="0">
                <a:latin typeface="+mj-lt"/>
              </a:rPr>
              <a:t>own</a:t>
            </a:r>
            <a:r>
              <a:rPr lang="sk-SK" sz="2400" dirty="0" smtClean="0">
                <a:latin typeface="+mj-lt"/>
              </a:rPr>
              <a:t> </a:t>
            </a:r>
            <a:r>
              <a:rPr lang="sk-SK" sz="2400" dirty="0" err="1" smtClean="0">
                <a:latin typeface="+mj-lt"/>
              </a:rPr>
              <a:t>wine</a:t>
            </a:r>
            <a:endParaRPr lang="sk-SK" sz="2400" dirty="0" smtClean="0">
              <a:latin typeface="+mj-lt"/>
            </a:endParaRPr>
          </a:p>
          <a:p>
            <a:r>
              <a:rPr lang="sk-SK" sz="2400" dirty="0" err="1" smtClean="0">
                <a:latin typeface="+mj-lt"/>
              </a:rPr>
              <a:t>Prince</a:t>
            </a:r>
            <a:r>
              <a:rPr lang="sk-SK" sz="2400" dirty="0" smtClean="0">
                <a:latin typeface="+mj-lt"/>
              </a:rPr>
              <a:t> </a:t>
            </a:r>
            <a:r>
              <a:rPr lang="sk-SK" sz="2400" dirty="0" err="1" smtClean="0">
                <a:latin typeface="+mj-lt"/>
              </a:rPr>
              <a:t>Harry</a:t>
            </a:r>
            <a:r>
              <a:rPr lang="sk-SK" sz="2400" dirty="0" smtClean="0">
                <a:latin typeface="+mj-lt"/>
              </a:rPr>
              <a:t> </a:t>
            </a:r>
            <a:r>
              <a:rPr lang="sk-SK" sz="2400" dirty="0" err="1" smtClean="0">
                <a:latin typeface="+mj-lt"/>
              </a:rPr>
              <a:t>visited</a:t>
            </a:r>
            <a:r>
              <a:rPr lang="sk-SK" sz="2400" dirty="0" smtClean="0">
                <a:latin typeface="+mj-lt"/>
              </a:rPr>
              <a:t> </a:t>
            </a:r>
            <a:r>
              <a:rPr lang="sk-SK" sz="2400" dirty="0" err="1" smtClean="0">
                <a:latin typeface="+mj-lt"/>
              </a:rPr>
              <a:t>it</a:t>
            </a:r>
            <a:endParaRPr lang="sk-SK" sz="2400" dirty="0" smtClean="0">
              <a:latin typeface="+mj-lt"/>
            </a:endParaRPr>
          </a:p>
          <a:p>
            <a:endParaRPr lang="sk-SK" sz="2400" dirty="0">
              <a:latin typeface="+mj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dirty="0" err="1" smtClean="0">
                <a:latin typeface="Monotype Corsiva" pitchFamily="66" charset="0"/>
              </a:rPr>
              <a:t>Béla</a:t>
            </a:r>
            <a:r>
              <a:rPr lang="sk-SK" sz="5400" dirty="0" smtClean="0">
                <a:latin typeface="Monotype Corsiva" pitchFamily="66" charset="0"/>
              </a:rPr>
              <a:t> </a:t>
            </a:r>
            <a:r>
              <a:rPr lang="sk-SK" sz="5400" dirty="0" err="1" smtClean="0">
                <a:latin typeface="Monotype Corsiva" pitchFamily="66" charset="0"/>
              </a:rPr>
              <a:t>Castle</a:t>
            </a:r>
            <a:endParaRPr lang="sk-SK" sz="5400" dirty="0">
              <a:latin typeface="Monotype Corsiva" pitchFamily="66" charset="0"/>
            </a:endParaRPr>
          </a:p>
        </p:txBody>
      </p:sp>
      <p:pic>
        <p:nvPicPr>
          <p:cNvPr id="5" name="Obrázok 4" descr="20151006_1633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68680" y="3550920"/>
            <a:ext cx="268224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ok 8" descr="20151006_1606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4038600"/>
            <a:ext cx="4512733" cy="2495550"/>
          </a:xfrm>
          <a:prstGeom prst="rect">
            <a:avLst/>
          </a:prstGeom>
        </p:spPr>
      </p:pic>
      <p:pic>
        <p:nvPicPr>
          <p:cNvPr id="11" name="Obrázok 10" descr="20151006_1612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1447800"/>
            <a:ext cx="4470400" cy="2514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Water</a:t>
            </a:r>
            <a:r>
              <a:rPr lang="sk-SK" dirty="0" smtClean="0"/>
              <a:t> </a:t>
            </a:r>
            <a:r>
              <a:rPr lang="sk-SK" dirty="0" err="1" smtClean="0"/>
              <a:t>station</a:t>
            </a:r>
            <a:r>
              <a:rPr lang="sk-SK" dirty="0" smtClean="0"/>
              <a:t> </a:t>
            </a:r>
          </a:p>
          <a:p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a </a:t>
            </a:r>
            <a:r>
              <a:rPr lang="sk-SK" dirty="0" err="1" smtClean="0"/>
              <a:t>hydroelectric</a:t>
            </a:r>
            <a:r>
              <a:rPr lang="sk-SK" dirty="0" smtClean="0"/>
              <a:t> </a:t>
            </a:r>
            <a:r>
              <a:rPr lang="sk-SK" dirty="0" err="1" smtClean="0"/>
              <a:t>power</a:t>
            </a:r>
            <a:r>
              <a:rPr lang="sk-SK" dirty="0" smtClean="0"/>
              <a:t> </a:t>
            </a:r>
            <a:r>
              <a:rPr lang="sk-SK" dirty="0" err="1" smtClean="0"/>
              <a:t>plant</a:t>
            </a:r>
            <a:endParaRPr lang="sk-SK" dirty="0" smtClean="0"/>
          </a:p>
          <a:p>
            <a:r>
              <a:rPr lang="sk-SK" dirty="0" err="1" smtClean="0"/>
              <a:t>Also</a:t>
            </a:r>
            <a:r>
              <a:rPr lang="sk-SK" dirty="0" smtClean="0"/>
              <a:t> </a:t>
            </a:r>
            <a:r>
              <a:rPr lang="sk-SK" dirty="0" err="1" smtClean="0"/>
              <a:t>works</a:t>
            </a:r>
            <a:r>
              <a:rPr lang="sk-SK" dirty="0" smtClean="0"/>
              <a:t> </a:t>
            </a:r>
            <a:r>
              <a:rPr lang="sk-SK" dirty="0" err="1" smtClean="0"/>
              <a:t>as</a:t>
            </a:r>
            <a:r>
              <a:rPr lang="sk-SK" dirty="0" smtClean="0"/>
              <a:t> a port</a:t>
            </a:r>
          </a:p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Gabčíkovo </a:t>
            </a:r>
            <a:endParaRPr lang="sk-SK" dirty="0"/>
          </a:p>
        </p:txBody>
      </p:sp>
      <p:pic>
        <p:nvPicPr>
          <p:cNvPr id="4" name="Obrázok 3" descr="20151006_1028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2819400"/>
            <a:ext cx="4501512" cy="2840059"/>
          </a:xfrm>
          <a:prstGeom prst="rect">
            <a:avLst/>
          </a:prstGeom>
        </p:spPr>
      </p:pic>
      <p:pic>
        <p:nvPicPr>
          <p:cNvPr id="5" name="Obrázok 4" descr="20151006_1138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4114800"/>
            <a:ext cx="4165600" cy="23431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752601"/>
            <a:ext cx="8991600" cy="1829761"/>
          </a:xfrm>
        </p:spPr>
        <p:txBody>
          <a:bodyPr/>
          <a:lstStyle/>
          <a:p>
            <a:r>
              <a:rPr lang="sk-SK" dirty="0" err="1" smtClean="0"/>
              <a:t>Thank</a:t>
            </a:r>
            <a:r>
              <a:rPr lang="sk-SK" dirty="0" smtClean="0"/>
              <a:t> </a:t>
            </a:r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your</a:t>
            </a:r>
            <a:r>
              <a:rPr lang="sk-SK" dirty="0" smtClean="0"/>
              <a:t> </a:t>
            </a:r>
            <a:r>
              <a:rPr lang="sk-SK" dirty="0" err="1" smtClean="0"/>
              <a:t>attention</a:t>
            </a:r>
            <a:r>
              <a:rPr lang="sk-SK" smtClean="0"/>
              <a:t>! </a:t>
            </a:r>
            <a:endParaRPr lang="sk-SK" dirty="0"/>
          </a:p>
        </p:txBody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122</TotalTime>
  <Words>166</Words>
  <Application>Microsoft Office PowerPoint</Application>
  <PresentationFormat>Prezentácia na obrazovke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Hala</vt:lpstr>
      <vt:lpstr>Blue group </vt:lpstr>
      <vt:lpstr>Štúrovo</vt:lpstr>
      <vt:lpstr>Thermal Spa Vadaš</vt:lpstr>
      <vt:lpstr>Fair Šimon Júda</vt:lpstr>
      <vt:lpstr>Béla Castle</vt:lpstr>
      <vt:lpstr>Gabčíkovo </vt:lpstr>
      <vt:lpstr>Thank you for your attention!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cp:lastModifiedBy>skola</cp:lastModifiedBy>
  <cp:revision>9</cp:revision>
  <dcterms:modified xsi:type="dcterms:W3CDTF">2015-10-09T08:20:18Z</dcterms:modified>
</cp:coreProperties>
</file>