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C0EF42-5F2F-4622-A5DA-6719C07061EE}" type="datetimeFigureOut">
              <a:rPr lang="sk-SK" smtClean="0"/>
              <a:t>2. 10. 2016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6EA8C0-0843-4057-9212-E58519A6DF63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rovo-info.s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dunajsko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Touristic information office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ESCAPE Tábor meeting </a:t>
            </a:r>
          </a:p>
          <a:p>
            <a:r>
              <a:rPr lang="sk-SK" dirty="0" smtClean="0"/>
              <a:t>9-15 October 2016</a:t>
            </a:r>
          </a:p>
          <a:p>
            <a:endParaRPr lang="sk-SK" dirty="0"/>
          </a:p>
        </p:txBody>
      </p:sp>
      <p:pic>
        <p:nvPicPr>
          <p:cNvPr id="1026" name="Picture 2" descr="C:\Users\Rob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332656"/>
            <a:ext cx="2510234" cy="17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i\Desktop\etwinningké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3680966" cy="11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4" descr="flag_yellow_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97808"/>
            <a:ext cx="3051990" cy="20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924944"/>
            <a:ext cx="2952328" cy="295232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Official name in our national language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Turistická informačná kancelária Štúrovo</a:t>
            </a:r>
          </a:p>
          <a:p>
            <a:r>
              <a:rPr lang="sk-SK" dirty="0"/>
              <a:t>Hlavná č. 8</a:t>
            </a:r>
          </a:p>
          <a:p>
            <a:r>
              <a:rPr lang="sk-SK" dirty="0"/>
              <a:t>94301 Štúrovo</a:t>
            </a:r>
          </a:p>
          <a:p>
            <a:r>
              <a:rPr lang="sk-SK" dirty="0"/>
              <a:t>Tel.: +421 (0)36/7524009</a:t>
            </a:r>
          </a:p>
          <a:p>
            <a:r>
              <a:rPr lang="sk-SK" dirty="0"/>
              <a:t>E-mail: info@sturovo-info.sk</a:t>
            </a:r>
          </a:p>
          <a:p>
            <a:r>
              <a:rPr lang="sk-SK" dirty="0"/>
              <a:t>Web: </a:t>
            </a:r>
            <a:r>
              <a:rPr lang="sk-SK" dirty="0">
                <a:hlinkClick r:id="rId3"/>
              </a:rPr>
              <a:t>www.sturovo-info.sk</a:t>
            </a:r>
            <a:r>
              <a:rPr lang="sk-SK" dirty="0"/>
              <a:t>, </a:t>
            </a:r>
            <a:r>
              <a:rPr lang="sk-SK" dirty="0">
                <a:hlinkClick r:id="rId4"/>
              </a:rPr>
              <a:t>www.podunajsko.com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5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1st office – 1st May 2004   founder: Štúrovo</a:t>
            </a:r>
          </a:p>
          <a:p>
            <a:r>
              <a:rPr lang="sk-SK" dirty="0" smtClean="0"/>
              <a:t>2nd office – 2010 – 2015 founder: Vadaš</a:t>
            </a:r>
          </a:p>
          <a:p>
            <a:r>
              <a:rPr lang="sk-SK" dirty="0" smtClean="0"/>
              <a:t>In 2016 – OOCR Podunajsko </a:t>
            </a:r>
          </a:p>
          <a:p>
            <a:r>
              <a:rPr lang="sk-SK" dirty="0" smtClean="0"/>
              <a:t>Destinations between Komárno – Štúrovo</a:t>
            </a:r>
          </a:p>
          <a:p>
            <a:r>
              <a:rPr lang="sk-SK" dirty="0" smtClean="0"/>
              <a:t>Štúrovo</a:t>
            </a:r>
            <a:r>
              <a:rPr lang="sk-SK" dirty="0"/>
              <a:t>, </a:t>
            </a:r>
            <a:r>
              <a:rPr lang="sk-SK" dirty="0" smtClean="0"/>
              <a:t>Mužla, Kravany nad Dunajom, Moča, Patince, Iža, Komárno</a:t>
            </a:r>
            <a:r>
              <a:rPr lang="sk-SK" dirty="0"/>
              <a:t>  </a:t>
            </a:r>
            <a:endParaRPr lang="sk-SK" dirty="0" smtClean="0"/>
          </a:p>
          <a:p>
            <a:r>
              <a:rPr lang="sk-SK" dirty="0" smtClean="0"/>
              <a:t>Vincent Andráško - director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72" y="4149080"/>
            <a:ext cx="332386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1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The founders of the new office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Thermal Bath </a:t>
            </a:r>
            <a:r>
              <a:rPr lang="sk-SK" dirty="0"/>
              <a:t>Vadaš Štúrovo, </a:t>
            </a:r>
            <a:r>
              <a:rPr lang="sk-SK" dirty="0" smtClean="0"/>
              <a:t>thermal bath </a:t>
            </a:r>
            <a:r>
              <a:rPr lang="sk-SK" dirty="0"/>
              <a:t>Patince, Wellness hotel Patince </a:t>
            </a:r>
            <a:r>
              <a:rPr lang="sk-SK" dirty="0" smtClean="0"/>
              <a:t>and</a:t>
            </a:r>
            <a:r>
              <a:rPr lang="sk-SK" dirty="0"/>
              <a:t> hotel Banderium </a:t>
            </a:r>
            <a:r>
              <a:rPr lang="sk-SK" dirty="0" smtClean="0"/>
              <a:t>in Komárno.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334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7500"/>
            <a:ext cx="3096344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8" y="376599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What it offers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sk-SK" dirty="0" smtClean="0"/>
              <a:t>If you have questions concerning accomodation, transport, sights, sport, cultural life, organized trips to the nearby destinations</a:t>
            </a:r>
          </a:p>
          <a:p>
            <a:r>
              <a:rPr lang="sk-SK" dirty="0" smtClean="0"/>
              <a:t>If you want to buy tickets to concert, theatre, other cultural events and maps, catalogues, you can go there.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5652"/>
            <a:ext cx="3361556" cy="224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Opening hours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May, June, September:</a:t>
            </a:r>
          </a:p>
          <a:p>
            <a:r>
              <a:rPr lang="sk-SK" dirty="0" smtClean="0"/>
              <a:t>Monday – Friday : 10 – 16</a:t>
            </a:r>
          </a:p>
          <a:p>
            <a:r>
              <a:rPr lang="sk-SK" dirty="0" smtClean="0"/>
              <a:t>Saturday : 9 – 12</a:t>
            </a:r>
          </a:p>
          <a:p>
            <a:r>
              <a:rPr lang="sk-SK" dirty="0" smtClean="0"/>
              <a:t>July, August:</a:t>
            </a:r>
          </a:p>
          <a:p>
            <a:r>
              <a:rPr lang="sk-SK" dirty="0" smtClean="0"/>
              <a:t>Monday – Friday : 10 – 17</a:t>
            </a:r>
          </a:p>
          <a:p>
            <a:r>
              <a:rPr lang="sk-SK" dirty="0" smtClean="0"/>
              <a:t>Saturday : 9 - 12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26281"/>
            <a:ext cx="3808115" cy="21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Benefits for citizens of Štúrovo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If you live in Štúrovo,  you can get Štúrovo card </a:t>
            </a:r>
            <a:endParaRPr lang="sk-SK" dirty="0"/>
          </a:p>
        </p:txBody>
      </p:sp>
      <p:pic>
        <p:nvPicPr>
          <p:cNvPr id="4098" name="Picture 2" descr="C:\Users\Robi\Desktop\erasmus ké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498631" cy="21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733256"/>
            <a:ext cx="47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Prepared by: Zsófia Bogdányi, Péter Szőllősi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74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208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Touristic information office</vt:lpstr>
      <vt:lpstr>Official name in our national language </vt:lpstr>
      <vt:lpstr>History</vt:lpstr>
      <vt:lpstr>The founders of the new office</vt:lpstr>
      <vt:lpstr>What it offers</vt:lpstr>
      <vt:lpstr>Opening hours</vt:lpstr>
      <vt:lpstr>Benefits for citizens of Štúrovo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</dc:creator>
  <cp:lastModifiedBy>Robi</cp:lastModifiedBy>
  <cp:revision>9</cp:revision>
  <dcterms:created xsi:type="dcterms:W3CDTF">2016-10-02T14:47:37Z</dcterms:created>
  <dcterms:modified xsi:type="dcterms:W3CDTF">2016-10-02T17:42:55Z</dcterms:modified>
</cp:coreProperties>
</file>