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3" autoAdjust="0"/>
    <p:restoredTop sz="94660"/>
  </p:normalViewPr>
  <p:slideViewPr>
    <p:cSldViewPr>
      <p:cViewPr varScale="1">
        <p:scale>
          <a:sx n="114" d="100"/>
          <a:sy n="11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4B3E-69E6-4AC9-B373-E745B25CFC9B}" type="datetimeFigureOut">
              <a:rPr lang="sl-SI" smtClean="0"/>
              <a:pPr/>
              <a:t>16.10.2015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5B3F-4FC2-47E7-BA60-D68E06576E86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4B3E-69E6-4AC9-B373-E745B25CFC9B}" type="datetimeFigureOut">
              <a:rPr lang="sl-SI" smtClean="0"/>
              <a:pPr/>
              <a:t>16.10.2015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5B3F-4FC2-47E7-BA60-D68E06576E8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4B3E-69E6-4AC9-B373-E745B25CFC9B}" type="datetimeFigureOut">
              <a:rPr lang="sl-SI" smtClean="0"/>
              <a:pPr/>
              <a:t>16.10.2015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5B3F-4FC2-47E7-BA60-D68E06576E8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4B3E-69E6-4AC9-B373-E745B25CFC9B}" type="datetimeFigureOut">
              <a:rPr lang="sl-SI" smtClean="0"/>
              <a:pPr/>
              <a:t>16.10.2015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5B3F-4FC2-47E7-BA60-D68E06576E8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4B3E-69E6-4AC9-B373-E745B25CFC9B}" type="datetimeFigureOut">
              <a:rPr lang="sl-SI" smtClean="0"/>
              <a:pPr/>
              <a:t>16.10.2015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5B3F-4FC2-47E7-BA60-D68E06576E86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4B3E-69E6-4AC9-B373-E745B25CFC9B}" type="datetimeFigureOut">
              <a:rPr lang="sl-SI" smtClean="0"/>
              <a:pPr/>
              <a:t>16.10.2015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5B3F-4FC2-47E7-BA60-D68E06576E8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4B3E-69E6-4AC9-B373-E745B25CFC9B}" type="datetimeFigureOut">
              <a:rPr lang="sl-SI" smtClean="0"/>
              <a:pPr/>
              <a:t>16.10.2015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5B3F-4FC2-47E7-BA60-D68E06576E86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4B3E-69E6-4AC9-B373-E745B25CFC9B}" type="datetimeFigureOut">
              <a:rPr lang="sl-SI" smtClean="0"/>
              <a:pPr/>
              <a:t>16.10.2015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5B3F-4FC2-47E7-BA60-D68E06576E8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4B3E-69E6-4AC9-B373-E745B25CFC9B}" type="datetimeFigureOut">
              <a:rPr lang="sl-SI" smtClean="0"/>
              <a:pPr/>
              <a:t>16.10.2015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5B3F-4FC2-47E7-BA60-D68E06576E8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4B3E-69E6-4AC9-B373-E745B25CFC9B}" type="datetimeFigureOut">
              <a:rPr lang="sl-SI" smtClean="0"/>
              <a:pPr/>
              <a:t>16.10.2015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5B3F-4FC2-47E7-BA60-D68E06576E86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4B3E-69E6-4AC9-B373-E745B25CFC9B}" type="datetimeFigureOut">
              <a:rPr lang="sl-SI" smtClean="0"/>
              <a:pPr/>
              <a:t>16.10.2015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5B3F-4FC2-47E7-BA60-D68E06576E8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F704B3E-69E6-4AC9-B373-E745B25CFC9B}" type="datetimeFigureOut">
              <a:rPr lang="sl-SI" smtClean="0"/>
              <a:pPr/>
              <a:t>16.10.2015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E0B5B3F-4FC2-47E7-BA60-D68E06576E86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Ky5C4F1qY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8EySYYfV0c" TargetMode="External"/><Relationship Id="rId2" Type="http://schemas.openxmlformats.org/officeDocument/2006/relationships/hyperlink" Target="https://youtu.be/PAAdi5lghw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Ljubljana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sl-SI" b="1" dirty="0" err="1" smtClean="0">
                <a:solidFill>
                  <a:schemeClr val="accent1">
                    <a:lumMod val="75000"/>
                  </a:schemeClr>
                </a:solidFill>
              </a:rPr>
              <a:t>European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b="1" dirty="0" err="1" smtClean="0">
                <a:solidFill>
                  <a:schemeClr val="accent1">
                    <a:lumMod val="75000"/>
                  </a:schemeClr>
                </a:solidFill>
              </a:rPr>
              <a:t>Green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b="1" dirty="0" err="1" smtClean="0">
                <a:solidFill>
                  <a:schemeClr val="accent1">
                    <a:lumMod val="75000"/>
                  </a:schemeClr>
                </a:solidFill>
              </a:rPr>
              <a:t>Capital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 2016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0202" y="4581128"/>
            <a:ext cx="243027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3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l-SI" sz="3600" dirty="0" err="1">
                <a:solidFill>
                  <a:schemeClr val="tx1"/>
                </a:solidFill>
              </a:rPr>
              <a:t>European</a:t>
            </a:r>
            <a:r>
              <a:rPr lang="sl-SI" sz="3600" dirty="0">
                <a:solidFill>
                  <a:schemeClr val="tx1"/>
                </a:solidFill>
              </a:rPr>
              <a:t> </a:t>
            </a:r>
            <a:r>
              <a:rPr lang="sl-SI" sz="3600" dirty="0" err="1">
                <a:solidFill>
                  <a:schemeClr val="tx1"/>
                </a:solidFill>
              </a:rPr>
              <a:t>Green</a:t>
            </a:r>
            <a:r>
              <a:rPr lang="sl-SI" sz="3600" dirty="0">
                <a:solidFill>
                  <a:schemeClr val="tx1"/>
                </a:solidFill>
              </a:rPr>
              <a:t> </a:t>
            </a:r>
            <a:r>
              <a:rPr lang="sl-SI" sz="3600" dirty="0" err="1">
                <a:solidFill>
                  <a:schemeClr val="tx1"/>
                </a:solidFill>
              </a:rPr>
              <a:t>Capital</a:t>
            </a:r>
            <a:r>
              <a:rPr lang="sl-SI" sz="3600" dirty="0">
                <a:solidFill>
                  <a:schemeClr val="tx1"/>
                </a:solidFill>
              </a:rPr>
              <a:t> </a:t>
            </a:r>
            <a:r>
              <a:rPr lang="sl-SI" sz="3600" dirty="0" err="1">
                <a:solidFill>
                  <a:schemeClr val="tx1"/>
                </a:solidFill>
              </a:rPr>
              <a:t>Award</a:t>
            </a:r>
            <a:r>
              <a:rPr lang="sl-SI" sz="3600" dirty="0">
                <a:solidFill>
                  <a:schemeClr val="tx1"/>
                </a:solidFill>
              </a:rPr>
              <a:t> 2016</a:t>
            </a:r>
            <a:br>
              <a:rPr lang="sl-SI" sz="3600" dirty="0">
                <a:solidFill>
                  <a:schemeClr val="tx1"/>
                </a:solidFill>
              </a:rPr>
            </a:b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 European Commission initiative.</a:t>
            </a:r>
          </a:p>
          <a:p>
            <a:pPr marL="0" indent="0">
              <a:buNone/>
            </a:pPr>
            <a:endParaRPr lang="en-GB" sz="3200" dirty="0" smtClean="0"/>
          </a:p>
          <a:p>
            <a:r>
              <a:rPr lang="en-GB" sz="3200" dirty="0" smtClean="0"/>
              <a:t>Won the prestigious title among five finalists. </a:t>
            </a:r>
          </a:p>
          <a:p>
            <a:pPr marL="0" indent="0">
              <a:buNone/>
            </a:pPr>
            <a:endParaRPr lang="en-GB" sz="3200" dirty="0" smtClean="0"/>
          </a:p>
          <a:p>
            <a:r>
              <a:rPr lang="en-GB" sz="3200" dirty="0" smtClean="0"/>
              <a:t>Cities committed to improving the urban environment. </a:t>
            </a:r>
          </a:p>
          <a:p>
            <a:pPr marL="0" indent="0">
              <a:buNone/>
            </a:pPr>
            <a:endParaRPr lang="sl-SI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30085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 err="1">
                <a:solidFill>
                  <a:schemeClr val="tx1"/>
                </a:solidFill>
              </a:rPr>
              <a:t>European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Green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Capital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Award</a:t>
            </a:r>
            <a:r>
              <a:rPr lang="sl-SI" dirty="0">
                <a:solidFill>
                  <a:schemeClr val="tx1"/>
                </a:solidFill>
              </a:rPr>
              <a:t> 2016</a:t>
            </a:r>
            <a:br>
              <a:rPr lang="sl-SI" dirty="0">
                <a:solidFill>
                  <a:schemeClr val="tx1"/>
                </a:solidFill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LJUBLJANA HAS: </a:t>
            </a:r>
          </a:p>
          <a:p>
            <a:pPr marL="0" indent="0" algn="ctr">
              <a:buNone/>
            </a:pPr>
            <a:endParaRPr lang="en-GB" dirty="0" smtClean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dirty="0" smtClean="0"/>
              <a:t>improved public transport system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dirty="0" smtClean="0"/>
              <a:t>pedestrianized the city centre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dirty="0" smtClean="0"/>
              <a:t>closed main traffic artery (</a:t>
            </a:r>
            <a:r>
              <a:rPr lang="en-GB" dirty="0" err="1" smtClean="0"/>
              <a:t>Slovenska</a:t>
            </a:r>
            <a:r>
              <a:rPr lang="en-GB" dirty="0" smtClean="0"/>
              <a:t> St.) for private traffic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dirty="0" smtClean="0"/>
              <a:t>closed city centre for motorised traffic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dirty="0" smtClean="0"/>
              <a:t>enabled the citizens to use </a:t>
            </a:r>
            <a:r>
              <a:rPr lang="en-GB" dirty="0" err="1" smtClean="0"/>
              <a:t>Kavalir</a:t>
            </a:r>
            <a:r>
              <a:rPr lang="en-GB" dirty="0" smtClean="0"/>
              <a:t> (electric vehicles)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dirty="0" smtClean="0"/>
              <a:t>preserved and protected green areas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dirty="0" smtClean="0"/>
              <a:t>has been pursuing zero waste objective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dirty="0" smtClean="0"/>
              <a:t>improved parking areas at the outskirts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dirty="0" smtClean="0"/>
              <a:t>improved river traffic 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sl-SI" dirty="0" smtClean="0"/>
          </a:p>
          <a:p>
            <a:pPr algn="ctr">
              <a:buFont typeface="Wingdings" panose="05000000000000000000" pitchFamily="2" charset="2"/>
              <a:buChar char="ü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409182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https://youtu.be/ZKy5C4F1qY0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3256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Ljubljana – </a:t>
            </a:r>
            <a:r>
              <a:rPr lang="sl-SI" dirty="0" err="1" smtClean="0"/>
              <a:t>Smart</a:t>
            </a:r>
            <a:r>
              <a:rPr lang="sl-SI" dirty="0" smtClean="0"/>
              <a:t> </a:t>
            </a:r>
            <a:r>
              <a:rPr lang="sl-SI" dirty="0" err="1" smtClean="0"/>
              <a:t>City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The goal of this campaign is to highlight the environmental efficiency of Ljubljana.</a:t>
            </a:r>
          </a:p>
          <a:p>
            <a:endParaRPr lang="en-GB" dirty="0" smtClean="0"/>
          </a:p>
          <a:p>
            <a:r>
              <a:rPr lang="en-GB" dirty="0" smtClean="0"/>
              <a:t>„Energy card“ tells the people what is being done to keep Ljubljana green. </a:t>
            </a:r>
          </a:p>
          <a:p>
            <a:endParaRPr lang="en-GB" dirty="0" smtClean="0"/>
          </a:p>
          <a:p>
            <a:r>
              <a:rPr lang="en-GB" dirty="0" smtClean="0"/>
              <a:t>Activities aimed at: </a:t>
            </a:r>
          </a:p>
          <a:p>
            <a:pPr marL="0" indent="0">
              <a:buNone/>
            </a:pPr>
            <a:r>
              <a:rPr lang="en-GB" dirty="0" smtClean="0"/>
              <a:t>                         better quality of life</a:t>
            </a:r>
          </a:p>
          <a:p>
            <a:pPr marL="0" indent="0">
              <a:buNone/>
            </a:pPr>
            <a:r>
              <a:rPr lang="en-GB" dirty="0" smtClean="0"/>
              <a:t>                         better urban solutions</a:t>
            </a:r>
          </a:p>
          <a:p>
            <a:pPr marL="0" indent="0">
              <a:buNone/>
            </a:pPr>
            <a:r>
              <a:rPr lang="en-GB" dirty="0" smtClean="0"/>
              <a:t>                         raising awareness</a:t>
            </a:r>
          </a:p>
          <a:p>
            <a:pPr marL="0" indent="0">
              <a:buNone/>
            </a:pPr>
            <a:r>
              <a:rPr lang="en-GB" dirty="0" smtClean="0"/>
              <a:t>                         lowering CO2 emissions</a:t>
            </a:r>
          </a:p>
          <a:p>
            <a:pPr marL="0" indent="0">
              <a:buNone/>
            </a:pPr>
            <a:r>
              <a:rPr lang="en-GB" dirty="0" smtClean="0"/>
              <a:t>                         less noise pollution</a:t>
            </a:r>
          </a:p>
          <a:p>
            <a:pPr marL="0" indent="0">
              <a:buNone/>
            </a:pPr>
            <a:r>
              <a:rPr lang="sl-SI" dirty="0" smtClean="0"/>
              <a:t>                          </a:t>
            </a:r>
          </a:p>
          <a:p>
            <a:pPr marL="0" indent="0">
              <a:buNone/>
            </a:pP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95562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dirty="0" smtClean="0"/>
              <a:t>Ljubljana –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green</a:t>
            </a:r>
            <a:r>
              <a:rPr lang="sl-SI" dirty="0" smtClean="0"/>
              <a:t> </a:t>
            </a:r>
            <a:r>
              <a:rPr lang="sl-SI" dirty="0" err="1" smtClean="0"/>
              <a:t>capital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5279322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46424"/>
            <a:ext cx="3384376" cy="467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56984" cy="513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52352"/>
            <a:ext cx="65246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556792"/>
            <a:ext cx="8856984" cy="521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881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err="1" smtClean="0"/>
              <a:t>Recognised</a:t>
            </a:r>
            <a:r>
              <a:rPr lang="sl-SI" dirty="0" smtClean="0"/>
              <a:t> as </a:t>
            </a:r>
            <a:r>
              <a:rPr lang="sl-SI" dirty="0" err="1" smtClean="0"/>
              <a:t>green</a:t>
            </a:r>
            <a:r>
              <a:rPr lang="sl-SI" dirty="0" smtClean="0"/>
              <a:t> </a:t>
            </a:r>
            <a:r>
              <a:rPr lang="sl-SI" dirty="0" err="1" smtClean="0"/>
              <a:t>by</a:t>
            </a:r>
            <a:r>
              <a:rPr lang="sl-SI" dirty="0" smtClean="0"/>
              <a:t> </a:t>
            </a:r>
            <a:r>
              <a:rPr lang="sl-SI" dirty="0" err="1" smtClean="0"/>
              <a:t>others</a:t>
            </a:r>
            <a:r>
              <a:rPr lang="sl-SI" dirty="0" smtClean="0"/>
              <a:t>...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 smtClean="0">
              <a:solidFill>
                <a:schemeClr val="tx1"/>
              </a:solidFill>
            </a:endParaRPr>
          </a:p>
          <a:p>
            <a:r>
              <a:rPr lang="sl-SI" dirty="0" err="1" smtClean="0">
                <a:solidFill>
                  <a:schemeClr val="tx1"/>
                </a:solidFill>
              </a:rPr>
              <a:t>European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mobility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week</a:t>
            </a:r>
            <a:r>
              <a:rPr lang="sl-SI" dirty="0" smtClean="0">
                <a:solidFill>
                  <a:schemeClr val="tx1"/>
                </a:solidFill>
              </a:rPr>
              <a:t> (</a:t>
            </a:r>
            <a:r>
              <a:rPr lang="sl-SI" dirty="0" err="1" smtClean="0">
                <a:solidFill>
                  <a:schemeClr val="tx1"/>
                </a:solidFill>
              </a:rPr>
              <a:t>annually</a:t>
            </a:r>
            <a:r>
              <a:rPr lang="sl-SI" dirty="0" smtClean="0">
                <a:solidFill>
                  <a:schemeClr val="tx1"/>
                </a:solidFill>
              </a:rPr>
              <a:t>)</a:t>
            </a:r>
          </a:p>
          <a:p>
            <a:endParaRPr lang="sl-SI" dirty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chemeClr val="tx1"/>
                </a:solidFill>
              </a:rPr>
              <a:t>Access </a:t>
            </a:r>
            <a:r>
              <a:rPr lang="sl-SI" dirty="0" err="1">
                <a:solidFill>
                  <a:schemeClr val="tx1"/>
                </a:solidFill>
              </a:rPr>
              <a:t>C</a:t>
            </a:r>
            <a:r>
              <a:rPr lang="sl-SI" dirty="0" err="1" smtClean="0">
                <a:solidFill>
                  <a:schemeClr val="tx1"/>
                </a:solidFill>
              </a:rPr>
              <a:t>ity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A</a:t>
            </a:r>
            <a:r>
              <a:rPr lang="sl-SI" dirty="0" err="1" smtClean="0">
                <a:solidFill>
                  <a:schemeClr val="tx1"/>
                </a:solidFill>
              </a:rPr>
              <a:t>ward</a:t>
            </a:r>
            <a:r>
              <a:rPr lang="sl-SI" dirty="0" smtClean="0">
                <a:solidFill>
                  <a:schemeClr val="tx1"/>
                </a:solidFill>
              </a:rPr>
              <a:t> 2015 </a:t>
            </a: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</a:endParaRPr>
          </a:p>
          <a:p>
            <a:r>
              <a:rPr lang="sl-SI" dirty="0" err="1" smtClean="0">
                <a:solidFill>
                  <a:schemeClr val="tx1"/>
                </a:solidFill>
              </a:rPr>
              <a:t>European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Green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Capital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Award</a:t>
            </a:r>
            <a:r>
              <a:rPr lang="sl-SI" dirty="0" smtClean="0">
                <a:solidFill>
                  <a:schemeClr val="tx1"/>
                </a:solidFill>
              </a:rPr>
              <a:t> 2016</a:t>
            </a:r>
          </a:p>
          <a:p>
            <a:pPr marL="0" indent="0">
              <a:buNone/>
            </a:pPr>
            <a:endParaRPr lang="sl-SI" dirty="0" smtClean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chemeClr val="tx1"/>
                </a:solidFill>
              </a:rPr>
              <a:t>Ljubljana </a:t>
            </a:r>
            <a:r>
              <a:rPr lang="sl-SI" dirty="0" err="1" smtClean="0">
                <a:solidFill>
                  <a:schemeClr val="tx1"/>
                </a:solidFill>
              </a:rPr>
              <a:t>Smart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City</a:t>
            </a:r>
            <a:endParaRPr lang="sl-SI" dirty="0" smtClean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47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53093"/>
            <a:ext cx="2880320" cy="204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err="1" smtClean="0"/>
              <a:t>European</a:t>
            </a:r>
            <a:r>
              <a:rPr lang="sl-SI" dirty="0" smtClean="0"/>
              <a:t> </a:t>
            </a:r>
            <a:r>
              <a:rPr lang="sl-SI" dirty="0" err="1" smtClean="0"/>
              <a:t>Mobility</a:t>
            </a:r>
            <a:r>
              <a:rPr lang="sl-SI" dirty="0" smtClean="0"/>
              <a:t> </a:t>
            </a:r>
            <a:r>
              <a:rPr lang="sl-SI" dirty="0" err="1" smtClean="0"/>
              <a:t>Week	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16-22 September</a:t>
            </a:r>
          </a:p>
          <a:p>
            <a:pPr marL="0" indent="0">
              <a:buNone/>
            </a:pPr>
            <a:endParaRPr lang="en-GB" sz="3200" dirty="0" smtClean="0"/>
          </a:p>
          <a:p>
            <a:r>
              <a:rPr lang="en-GB" sz="3200" dirty="0" smtClean="0"/>
              <a:t>14th year in a row </a:t>
            </a:r>
          </a:p>
          <a:p>
            <a:pPr marL="0" indent="0">
              <a:buNone/>
            </a:pPr>
            <a:endParaRPr lang="en-GB" sz="3200" dirty="0" smtClean="0"/>
          </a:p>
          <a:p>
            <a:r>
              <a:rPr lang="en-GB" sz="3200" dirty="0" smtClean="0"/>
              <a:t>the only two-time winner of the European Mobility Week </a:t>
            </a:r>
            <a:r>
              <a:rPr lang="sl-SI" sz="3200" dirty="0" smtClean="0"/>
              <a:t>A</a:t>
            </a:r>
            <a:r>
              <a:rPr lang="en-GB" sz="3200" dirty="0" smtClean="0"/>
              <a:t>ward</a:t>
            </a:r>
          </a:p>
          <a:p>
            <a:pPr marL="0" indent="0">
              <a:buNone/>
            </a:pPr>
            <a:endParaRPr lang="en-GB" sz="3200" dirty="0" smtClean="0"/>
          </a:p>
          <a:p>
            <a:r>
              <a:rPr lang="en-GB" sz="3200" dirty="0" smtClean="0"/>
              <a:t> diverse activities 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8881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BEFORE - AFTER</a:t>
            </a:r>
            <a:endParaRPr lang="sl-SI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574" y="2132856"/>
            <a:ext cx="544154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5682208" cy="42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079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Access </a:t>
            </a:r>
            <a:r>
              <a:rPr lang="sl-SI" dirty="0" err="1" smtClean="0">
                <a:solidFill>
                  <a:schemeClr val="tx1"/>
                </a:solidFill>
              </a:rPr>
              <a:t>City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Award</a:t>
            </a:r>
            <a:r>
              <a:rPr lang="sl-SI" dirty="0" smtClean="0">
                <a:solidFill>
                  <a:schemeClr val="tx1"/>
                </a:solidFill>
              </a:rPr>
              <a:t> 2015 </a:t>
            </a:r>
            <a:r>
              <a:rPr lang="sl-SI" dirty="0">
                <a:solidFill>
                  <a:schemeClr val="tx1"/>
                </a:solidFill>
              </a:rPr>
              <a:t/>
            </a:r>
            <a:br>
              <a:rPr lang="sl-SI" dirty="0">
                <a:solidFill>
                  <a:schemeClr val="tx1"/>
                </a:solidFill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6696744" cy="356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927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Access </a:t>
            </a:r>
            <a:r>
              <a:rPr lang="sl-SI" dirty="0" err="1">
                <a:solidFill>
                  <a:schemeClr val="tx1"/>
                </a:solidFill>
              </a:rPr>
              <a:t>City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Award</a:t>
            </a:r>
            <a:r>
              <a:rPr lang="sl-SI" dirty="0">
                <a:solidFill>
                  <a:schemeClr val="tx1"/>
                </a:solidFill>
              </a:rPr>
              <a:t> 2015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sz="3600" dirty="0" smtClean="0"/>
          </a:p>
          <a:p>
            <a:r>
              <a:rPr lang="en-GB" sz="3600" dirty="0" smtClean="0"/>
              <a:t>Third prize</a:t>
            </a:r>
          </a:p>
          <a:p>
            <a:r>
              <a:rPr lang="en-GB" sz="3600" dirty="0" smtClean="0"/>
              <a:t>A barrier-free city centre</a:t>
            </a:r>
          </a:p>
          <a:p>
            <a:r>
              <a:rPr lang="en-GB" sz="3600" dirty="0" smtClean="0"/>
              <a:t>Improving access to transport</a:t>
            </a:r>
          </a:p>
          <a:p>
            <a:r>
              <a:rPr lang="en-GB" sz="3600" dirty="0" smtClean="0"/>
              <a:t>On-line accessibility</a:t>
            </a:r>
          </a:p>
          <a:p>
            <a:r>
              <a:rPr lang="sl-SI" sz="3600" dirty="0" err="1" smtClean="0"/>
              <a:t>Considering</a:t>
            </a:r>
            <a:r>
              <a:rPr lang="sl-SI" sz="3600" dirty="0" smtClean="0"/>
              <a:t> </a:t>
            </a:r>
            <a:r>
              <a:rPr lang="en-GB" sz="3600" dirty="0" smtClean="0"/>
              <a:t>disabled and older people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92150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2801" y="1772816"/>
            <a:ext cx="8712965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58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youtu.be/PAAdi5lghwQ</a:t>
            </a:r>
            <a:r>
              <a:rPr lang="sl-SI" dirty="0" smtClean="0"/>
              <a:t> (</a:t>
            </a:r>
            <a:r>
              <a:rPr lang="sl-SI" dirty="0" err="1" smtClean="0"/>
              <a:t>shorter</a:t>
            </a:r>
            <a:r>
              <a:rPr lang="sl-SI" dirty="0" smtClean="0"/>
              <a:t>, </a:t>
            </a:r>
            <a:r>
              <a:rPr lang="sl-SI" dirty="0" err="1" smtClean="0"/>
              <a:t>promotional</a:t>
            </a:r>
            <a:r>
              <a:rPr lang="sl-SI" dirty="0" smtClean="0"/>
              <a:t>) </a:t>
            </a:r>
          </a:p>
          <a:p>
            <a:endParaRPr lang="sl-SI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youtu.be/V8EySYYfV0c</a:t>
            </a:r>
            <a:r>
              <a:rPr lang="sl-SI" dirty="0" smtClean="0"/>
              <a:t> (</a:t>
            </a:r>
            <a:r>
              <a:rPr lang="sl-SI" dirty="0" err="1" smtClean="0"/>
              <a:t>longer</a:t>
            </a:r>
            <a:r>
              <a:rPr lang="sl-SI" dirty="0" smtClean="0"/>
              <a:t>)</a:t>
            </a:r>
          </a:p>
          <a:p>
            <a:endParaRPr lang="sl-SI" dirty="0"/>
          </a:p>
          <a:p>
            <a:pPr marL="6858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46136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267</TotalTime>
  <Words>252</Words>
  <Application>Microsoft Office PowerPoint</Application>
  <PresentationFormat>Diaprojekcija na zaslonu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Clarity</vt:lpstr>
      <vt:lpstr>Ljubljana</vt:lpstr>
      <vt:lpstr>Ljubljana – the green capital</vt:lpstr>
      <vt:lpstr>Recognised as green by others...</vt:lpstr>
      <vt:lpstr>European Mobility Week </vt:lpstr>
      <vt:lpstr>BEFORE - AFTER</vt:lpstr>
      <vt:lpstr>Access City Award 2015  </vt:lpstr>
      <vt:lpstr>Access City Award 2015</vt:lpstr>
      <vt:lpstr>Diapozitiv 8</vt:lpstr>
      <vt:lpstr>Diapozitiv 9</vt:lpstr>
      <vt:lpstr>European Green Capital Award 2016 </vt:lpstr>
      <vt:lpstr>European Green Capital Award 2016 </vt:lpstr>
      <vt:lpstr>Diapozitiv 12</vt:lpstr>
      <vt:lpstr>Ljubljana – Smart City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Ljubljana</dc:title>
  <dc:creator>JasnaAmilo</dc:creator>
  <cp:lastModifiedBy>Profesor</cp:lastModifiedBy>
  <cp:revision>25</cp:revision>
  <dcterms:created xsi:type="dcterms:W3CDTF">2015-09-28T18:34:10Z</dcterms:created>
  <dcterms:modified xsi:type="dcterms:W3CDTF">2015-10-16T08:05:46Z</dcterms:modified>
</cp:coreProperties>
</file>