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61" r:id="rId4"/>
    <p:sldId id="266" r:id="rId5"/>
    <p:sldId id="259" r:id="rId6"/>
    <p:sldId id="262" r:id="rId7"/>
    <p:sldId id="260" r:id="rId8"/>
    <p:sldId id="263" r:id="rId9"/>
    <p:sldId id="264" r:id="rId10"/>
    <p:sldId id="265" r:id="rId11"/>
    <p:sldId id="268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0000"/>
    <a:srgbClr val="FFCCFF"/>
    <a:srgbClr val="660033"/>
    <a:srgbClr val="000000"/>
    <a:srgbClr val="FF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51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950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197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955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28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479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09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05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64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901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854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6FCF8-6399-4A83-B1F9-0215A9DC7C59}" type="datetimeFigureOut">
              <a:rPr lang="hu-HU" smtClean="0"/>
              <a:pPr/>
              <a:t>2015.09.28.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9B0E7-1B8C-41F2-96D8-CD11D0F562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869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5577" y="656822"/>
            <a:ext cx="4700423" cy="134733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0785" y="103032"/>
            <a:ext cx="11647778" cy="3289456"/>
          </a:xfrm>
        </p:spPr>
        <p:txBody>
          <a:bodyPr>
            <a:normAutofit/>
          </a:bodyPr>
          <a:lstStyle/>
          <a:p>
            <a:r>
              <a:rPr lang="hu-HU" dirty="0" smtClean="0"/>
              <a:t>									</a:t>
            </a:r>
            <a:r>
              <a:rPr lang="hu-H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4th‒10th 								          </a:t>
            </a:r>
            <a:r>
              <a:rPr lang="hu-H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</a:t>
            </a:r>
            <a:b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4400" b="1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0349" y="3737321"/>
            <a:ext cx="4212701" cy="2944623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3392488"/>
            <a:ext cx="10515600" cy="3465511"/>
          </a:xfrm>
        </p:spPr>
        <p:txBody>
          <a:bodyPr/>
          <a:lstStyle/>
          <a:p>
            <a:endParaRPr lang="hu-HU" dirty="0" smtClean="0"/>
          </a:p>
          <a:p>
            <a:endParaRPr lang="hu-HU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hu-HU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Š</a:t>
            </a:r>
            <a:r>
              <a:rPr lang="hu-HU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TÚROVO</a:t>
            </a:r>
            <a:r>
              <a:rPr lang="hu-H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SLOVAKIA</a:t>
            </a:r>
          </a:p>
          <a:p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2137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17270" y="672373"/>
            <a:ext cx="1402202" cy="137171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2771" y="212247"/>
            <a:ext cx="10515600" cy="1052789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TOURISM: TAPOLCA  LAKE  CAVE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71252" y="3251200"/>
            <a:ext cx="6217476" cy="3497330"/>
          </a:xfrm>
          <a:prstGeom prst="rect">
            <a:avLst/>
          </a:prstGeom>
          <a:effectLst>
            <a:glow rad="127000">
              <a:schemeClr val="accent1">
                <a:alpha val="49000"/>
              </a:schemeClr>
            </a:glo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-9000"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4" y="1451429"/>
            <a:ext cx="5929218" cy="3957698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1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764" y="601132"/>
            <a:ext cx="6982480" cy="20014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791" y="274422"/>
            <a:ext cx="11410682" cy="2983933"/>
          </a:xfrm>
        </p:spPr>
        <p:txBody>
          <a:bodyPr/>
          <a:lstStyle/>
          <a:p>
            <a:r>
              <a:rPr lang="hu-HU" dirty="0" smtClean="0"/>
              <a:t>						</a:t>
            </a:r>
            <a:endParaRPr lang="hu-H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5558" y="3657600"/>
            <a:ext cx="4212701" cy="2944623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57577" y="2704563"/>
            <a:ext cx="11410682" cy="4153437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THANK YOU FOR</a:t>
            </a:r>
          </a:p>
          <a:p>
            <a:r>
              <a:rPr lang="hu-H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YOUR ATTENTION!</a:t>
            </a:r>
            <a:endParaRPr lang="hu-H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Nap 6"/>
          <p:cNvSpPr/>
          <p:nvPr/>
        </p:nvSpPr>
        <p:spPr>
          <a:xfrm>
            <a:off x="9337183" y="1032147"/>
            <a:ext cx="1532586" cy="146848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8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lang="hu-H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HUNGARIAN TEAM						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31820" y="2058955"/>
            <a:ext cx="6375042" cy="4689575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93416" y="2860839"/>
            <a:ext cx="5181600" cy="38876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6423" y="662117"/>
            <a:ext cx="1614689" cy="15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96980" y="103032"/>
            <a:ext cx="9756820" cy="940158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HUNGARIAN NATIONAL PARKS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9250" y="1043190"/>
            <a:ext cx="9813702" cy="581481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88712" y="2897865"/>
            <a:ext cx="16613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FERTŐ-HANSÁG</a:t>
            </a:r>
          </a:p>
          <a:p>
            <a:r>
              <a:rPr lang="hu-H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</a:t>
            </a:r>
            <a:endParaRPr lang="hu-H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15177" y="2897865"/>
            <a:ext cx="1635617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DUNA-IPOLY</a:t>
            </a:r>
          </a:p>
          <a:p>
            <a:r>
              <a:rPr lang="hu-HU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NATONAL PARK</a:t>
            </a:r>
            <a:endParaRPr lang="hu-HU" sz="1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249250" y="3482640"/>
            <a:ext cx="166137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ŐRSÉG</a:t>
            </a:r>
          </a:p>
          <a:p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</a:t>
            </a:r>
            <a:endParaRPr lang="hu-HU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006143" y="3482640"/>
            <a:ext cx="128788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</a:t>
            </a:r>
          </a:p>
          <a:p>
            <a:r>
              <a:rPr lang="hu-H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UPLANDS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089972" y="3482640"/>
            <a:ext cx="167097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</a:t>
            </a:r>
            <a:endParaRPr lang="hu-HU" sz="1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148471" y="5014150"/>
            <a:ext cx="171585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DUNA-DRÁVA</a:t>
            </a:r>
          </a:p>
          <a:p>
            <a:r>
              <a:rPr lang="hu-H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NATIONAL PARK</a:t>
            </a:r>
            <a:endParaRPr lang="hu-H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525036" y="1256353"/>
            <a:ext cx="167097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AGGTELEK</a:t>
            </a:r>
          </a:p>
          <a:p>
            <a:r>
              <a:rPr lang="hu-HU" sz="1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</a:t>
            </a:r>
            <a:endParaRPr lang="hu-HU" sz="1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944762" y="1838316"/>
            <a:ext cx="1141146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BÜKK</a:t>
            </a:r>
          </a:p>
          <a:p>
            <a:r>
              <a:rPr lang="hu-H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</a:p>
          <a:p>
            <a:r>
              <a:rPr lang="hu-H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</a:t>
            </a:r>
            <a:endParaRPr lang="hu-H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323695" y="3267196"/>
            <a:ext cx="1715854" cy="523220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HORTOBÁGY</a:t>
            </a:r>
          </a:p>
          <a:p>
            <a:r>
              <a:rPr lang="hu-HU" sz="14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</a:t>
            </a:r>
            <a:endParaRPr lang="hu-HU" sz="14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809626" y="4833851"/>
            <a:ext cx="1261884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KISKUNSÁG</a:t>
            </a:r>
            <a:br>
              <a:rPr lang="hu-H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br>
              <a:rPr lang="hu-H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endParaRPr lang="hu-H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643043" y="5121871"/>
            <a:ext cx="167097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KÖRÖS-MAROS</a:t>
            </a:r>
          </a:p>
          <a:p>
            <a:r>
              <a:rPr lang="hu-H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</a:t>
            </a:r>
            <a:endParaRPr lang="hu-H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5764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UPLANDS NATIONAL PARK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1375" y="875763"/>
            <a:ext cx="8822028" cy="598223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482625" y="2987899"/>
            <a:ext cx="1146220" cy="77392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478074" y="2801154"/>
            <a:ext cx="875762" cy="75341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151549" y="2987898"/>
            <a:ext cx="944451" cy="9015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3673832" y="3750922"/>
            <a:ext cx="1095643" cy="7566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665926" y="3979572"/>
            <a:ext cx="888643" cy="729939"/>
          </a:xfrm>
          <a:prstGeom prst="rect">
            <a:avLst/>
          </a:prstGeom>
          <a:noFill/>
          <a:ln w="28575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841679" y="5576551"/>
            <a:ext cx="1236372" cy="110758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88823" y="1609426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endParaRPr lang="hu-H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675327" y="914563"/>
            <a:ext cx="338714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TIHANY PENINSULA</a:t>
            </a:r>
          </a:p>
          <a:p>
            <a:pPr marL="342900" indent="-342900">
              <a:buAutoNum type="arabicPeriod"/>
            </a:pPr>
            <a:r>
              <a:rPr lang="hu-H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PÉCSELY BASIN</a:t>
            </a:r>
          </a:p>
          <a:p>
            <a:pPr marL="342900" indent="-342900">
              <a:buAutoNum type="arabicPeriod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KÁLI BASIN</a:t>
            </a:r>
          </a:p>
          <a:p>
            <a:pPr marL="342900" indent="-342900">
              <a:buAutoNum type="arabicPeriod" startAt="4"/>
            </a:pPr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TAPOLCA BASIN</a:t>
            </a:r>
          </a:p>
          <a:p>
            <a:pPr marL="342900" indent="-342900">
              <a:buAutoNum type="arabicPeriod" startAt="4"/>
            </a:pPr>
            <a:r>
              <a:rPr lang="hu-HU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KESZTHELY MOUNTIANS</a:t>
            </a:r>
          </a:p>
          <a:p>
            <a:pPr marL="342900" indent="-342900">
              <a:buAutoNum type="arabicPeriod" startAt="6"/>
            </a:pP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BALATON</a:t>
            </a: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3753" y="5289876"/>
            <a:ext cx="1402202" cy="1371719"/>
          </a:xfrm>
          <a:prstGeom prst="rect">
            <a:avLst/>
          </a:prstGeom>
        </p:spPr>
      </p:pic>
      <p:sp>
        <p:nvSpPr>
          <p:cNvPr id="3" name="Bal oldali kapcsos zárójel 2"/>
          <p:cNvSpPr/>
          <p:nvPr/>
        </p:nvSpPr>
        <p:spPr>
          <a:xfrm>
            <a:off x="1468192" y="1017431"/>
            <a:ext cx="193183" cy="15841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0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6623" y="457200"/>
            <a:ext cx="4617479" cy="1320085"/>
          </a:xfrm>
        </p:spPr>
        <p:txBody>
          <a:bodyPr>
            <a:norm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„SMALL” BALATON</a:t>
            </a:r>
            <a:endParaRPr lang="hu-HU" sz="4400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679" y="457200"/>
            <a:ext cx="6346006" cy="31102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3" y="2322267"/>
            <a:ext cx="3902299" cy="24843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313" y="4849400"/>
            <a:ext cx="2870255" cy="1821855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13373" y="2250534"/>
            <a:ext cx="4617479" cy="457844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2366" y="3781501"/>
            <a:ext cx="4883319" cy="288975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54568" y="5026323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HERONS</a:t>
            </a:r>
            <a:endParaRPr lang="hu-H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6443" y="372683"/>
            <a:ext cx="140220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90917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FAUNA of </a:t>
            </a:r>
            <a:r>
              <a:rPr lang="hu-H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BALATON UPLANDS NATIONAL PARK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46773" y="1390917"/>
            <a:ext cx="5081353" cy="340002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7806" y="695459"/>
            <a:ext cx="1402202" cy="13717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600" y="4534736"/>
            <a:ext cx="2857987" cy="218793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66489" y="3435084"/>
            <a:ext cx="2899190" cy="296125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38200" y="2462525"/>
            <a:ext cx="2815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BUFFALO</a:t>
            </a:r>
            <a:endParaRPr lang="hu-H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652642" y="5939821"/>
            <a:ext cx="2405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EGRET</a:t>
            </a:r>
            <a:endParaRPr lang="hu-H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368379" y="6396335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WINDHOVER</a:t>
            </a:r>
            <a:endParaRPr lang="hu-H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276" y="365125"/>
            <a:ext cx="11269014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FLORA of </a:t>
            </a:r>
            <a:r>
              <a:rPr lang="hu-H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BALATON UPLANDS NATIONAL PARK			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92729" y="1194585"/>
            <a:ext cx="1404156" cy="137180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278" y="1930270"/>
            <a:ext cx="2280102" cy="15021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7211" y="2279648"/>
            <a:ext cx="2127421" cy="14960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86065" y="4514388"/>
            <a:ext cx="2487384" cy="166297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625" y="4514388"/>
            <a:ext cx="2054530" cy="171922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0628" y="2183294"/>
            <a:ext cx="1871634" cy="168877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7082" y="4566209"/>
            <a:ext cx="2438611" cy="161558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50265" y="3471961"/>
            <a:ext cx="2570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FRAGRANT ONION</a:t>
            </a:r>
            <a:endParaRPr lang="hu-H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081864" y="3778329"/>
            <a:ext cx="2238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GLOBEFLOWER</a:t>
            </a:r>
            <a:endParaRPr lang="hu-H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107584" y="6233609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  <a:endParaRPr lang="hu-H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297383" y="6169449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YEW</a:t>
            </a:r>
            <a:endParaRPr lang="hu-H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8798228" y="6233609"/>
            <a:ext cx="278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CYCLAMEN</a:t>
            </a:r>
            <a:endParaRPr lang="hu-H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9123251" y="3541117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PRIMROSE</a:t>
            </a:r>
            <a:endParaRPr lang="hu-H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15911"/>
            <a:ext cx="10515600" cy="1184855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TOURISM: TIHANY PENINSULA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343" y="1290358"/>
            <a:ext cx="7585655" cy="55676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22140" y="334791"/>
            <a:ext cx="1402202" cy="137171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7289" y="2739733"/>
            <a:ext cx="3706641" cy="2786743"/>
          </a:xfrm>
          <a:prstGeom prst="rect">
            <a:avLst/>
          </a:prstGeom>
          <a:effectLst>
            <a:glow rad="38100">
              <a:schemeClr val="accent1">
                <a:alpha val="40000"/>
              </a:schemeClr>
            </a:glow>
          </a:effectLst>
        </p:spPr>
      </p:pic>
      <p:sp>
        <p:nvSpPr>
          <p:cNvPr id="6" name="Szövegdoboz 5"/>
          <p:cNvSpPr txBox="1"/>
          <p:nvPr/>
        </p:nvSpPr>
        <p:spPr>
          <a:xfrm>
            <a:off x="9360350" y="5849257"/>
            <a:ext cx="166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ABBEY</a:t>
            </a:r>
            <a:endParaRPr lang="hu-H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79026" y="403320"/>
            <a:ext cx="1402202" cy="137171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67425"/>
            <a:ext cx="10515600" cy="1523263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TOURISM: BADACSONY HILL</a:t>
            </a:r>
            <a:endParaRPr lang="hu-H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0710" y="1260008"/>
            <a:ext cx="6913910" cy="559799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6024" y="2273930"/>
            <a:ext cx="3088291" cy="259416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8856" y="5226091"/>
            <a:ext cx="2162629" cy="14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108</Words>
  <Application>Microsoft Office PowerPoint</Application>
  <PresentationFormat>Szélesvásznú</PresentationFormat>
  <Paragraphs>58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Verdana</vt:lpstr>
      <vt:lpstr>Office-téma</vt:lpstr>
      <vt:lpstr>         4th‒10th                   October, 2015 </vt:lpstr>
      <vt:lpstr>INTRODUCTION OF THE  HUNGARIAN TEAM      </vt:lpstr>
      <vt:lpstr>HUNGARIAN NATIONAL PARKS</vt:lpstr>
      <vt:lpstr>BALATON UPLANDS NATIONAL PARK</vt:lpstr>
      <vt:lpstr>„SMALL” BALATON</vt:lpstr>
      <vt:lpstr>THE FAUNA of the BALATON UPLANDS NATIONAL PARK</vt:lpstr>
      <vt:lpstr>THE FLORA of the BALATON UPLANDS NATIONAL PARK   </vt:lpstr>
      <vt:lpstr>   TOURISM: TIHANY PENINSULA</vt:lpstr>
      <vt:lpstr>TOURISM: BADACSONY HILL</vt:lpstr>
      <vt:lpstr>TOURISM: TAPOLCA  LAKE  CAVE</vt:lpstr>
      <vt:lpstr> 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THE HUNGARIAN TEAM</dc:title>
  <dc:creator>tanar</dc:creator>
  <cp:lastModifiedBy>Molnár András</cp:lastModifiedBy>
  <cp:revision>63</cp:revision>
  <dcterms:created xsi:type="dcterms:W3CDTF">2015-09-15T12:44:45Z</dcterms:created>
  <dcterms:modified xsi:type="dcterms:W3CDTF">2015-09-28T12:33:09Z</dcterms:modified>
</cp:coreProperties>
</file>