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950E9-F7EE-4C81-8C17-D80BA41BA8F1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C9E86-97EC-42D3-9D10-62188DED3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7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C9E86-97EC-42D3-9D10-62188DED30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7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E0D98C9-76A2-4C93-9B81-A7654742F31C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58B691B-B25F-4FEE-BEE3-571F4E2EFFD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8C9-76A2-4C93-9B81-A7654742F31C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691B-B25F-4FEE-BEE3-571F4E2EFF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8C9-76A2-4C93-9B81-A7654742F31C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691B-B25F-4FEE-BEE3-571F4E2EFF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8C9-76A2-4C93-9B81-A7654742F31C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691B-B25F-4FEE-BEE3-571F4E2EFF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8C9-76A2-4C93-9B81-A7654742F31C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691B-B25F-4FEE-BEE3-571F4E2EFF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8C9-76A2-4C93-9B81-A7654742F31C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691B-B25F-4FEE-BEE3-571F4E2EFFD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8C9-76A2-4C93-9B81-A7654742F31C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691B-B25F-4FEE-BEE3-571F4E2EFFDF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8C9-76A2-4C93-9B81-A7654742F31C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691B-B25F-4FEE-BEE3-571F4E2EFF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8C9-76A2-4C93-9B81-A7654742F31C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691B-B25F-4FEE-BEE3-571F4E2EFF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8C9-76A2-4C93-9B81-A7654742F31C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691B-B25F-4FEE-BEE3-571F4E2EFF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8C9-76A2-4C93-9B81-A7654742F31C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691B-B25F-4FEE-BEE3-571F4E2EFF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E0D98C9-76A2-4C93-9B81-A7654742F31C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58B691B-B25F-4FEE-BEE3-571F4E2EFFD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360000">
            <a:off x="3293491" y="2773212"/>
            <a:ext cx="4847038" cy="2966263"/>
          </a:xfrm>
        </p:spPr>
        <p:txBody>
          <a:bodyPr>
            <a:normAutofit fontScale="90000"/>
          </a:bodyPr>
          <a:lstStyle/>
          <a:p>
            <a:r>
              <a:rPr lang="en-GB" dirty="0"/>
              <a:t>Concepts of the ideal teaching methods in Business Classes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6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Visits</a:t>
            </a:r>
            <a:r>
              <a:rPr lang="sl-SI" dirty="0" smtClean="0"/>
              <a:t> </a:t>
            </a:r>
            <a:r>
              <a:rPr lang="en-GB" dirty="0" smtClean="0"/>
              <a:t>from</a:t>
            </a:r>
            <a:r>
              <a:rPr lang="sl-SI" dirty="0" smtClean="0"/>
              <a:t> </a:t>
            </a:r>
            <a:r>
              <a:rPr lang="en-GB" dirty="0" smtClean="0"/>
              <a:t>successful</a:t>
            </a:r>
            <a:r>
              <a:rPr lang="sl-SI" dirty="0" smtClean="0"/>
              <a:t> </a:t>
            </a:r>
            <a:r>
              <a:rPr lang="en-GB" dirty="0" smtClean="0"/>
              <a:t>businessmen 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en-GB" dirty="0" smtClean="0"/>
              <a:t>More visits</a:t>
            </a:r>
            <a:r>
              <a:rPr lang="sl-SI" dirty="0" smtClean="0"/>
              <a:t>.</a:t>
            </a:r>
          </a:p>
          <a:p>
            <a:endParaRPr lang="sl-SI" dirty="0" smtClean="0"/>
          </a:p>
          <a:p>
            <a:r>
              <a:rPr lang="en-GB" dirty="0" smtClean="0"/>
              <a:t>Learn from experiences.</a:t>
            </a:r>
            <a:endParaRPr lang="sl-SI" dirty="0" smtClean="0"/>
          </a:p>
          <a:p>
            <a:endParaRPr lang="en-GB" dirty="0" smtClean="0"/>
          </a:p>
          <a:p>
            <a:r>
              <a:rPr lang="en-GB" dirty="0" smtClean="0"/>
              <a:t>Invite them to classes.</a:t>
            </a:r>
            <a:endParaRPr lang="sl-SI" dirty="0" smtClean="0"/>
          </a:p>
          <a:p>
            <a:endParaRPr lang="sl-SI" dirty="0"/>
          </a:p>
          <a:p>
            <a:r>
              <a:rPr lang="en-GB" dirty="0" smtClean="0"/>
              <a:t>Prepare for the future</a:t>
            </a:r>
            <a:r>
              <a:rPr lang="sl-SI" dirty="0" smtClean="0"/>
              <a:t>.</a:t>
            </a:r>
            <a:endParaRPr lang="en-GB" dirty="0" smtClean="0"/>
          </a:p>
          <a:p>
            <a:pPr marL="0" indent="0">
              <a:buNone/>
            </a:pPr>
            <a:endParaRPr lang="sl-SI" dirty="0" smtClean="0"/>
          </a:p>
          <a:p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548386" cy="3548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5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visits to successful companies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en-GB" dirty="0" smtClean="0"/>
              <a:t>Visit companies from Slovenia and abroad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en-GB" dirty="0" smtClean="0"/>
              <a:t>Observe workers and learn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en-GB" dirty="0" smtClean="0"/>
              <a:t>Work in real company</a:t>
            </a:r>
            <a:r>
              <a:rPr lang="sl-SI" dirty="0" smtClean="0"/>
              <a:t>.</a:t>
            </a:r>
            <a:endParaRPr lang="en-GB" dirty="0" smtClean="0"/>
          </a:p>
          <a:p>
            <a:endParaRPr lang="sl-SI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168352" cy="3096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9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Traineeship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en-GB" dirty="0" smtClean="0"/>
              <a:t>It lasts only 9 – 10 days per year.</a:t>
            </a:r>
          </a:p>
          <a:p>
            <a:endParaRPr lang="en-GB" dirty="0" smtClean="0"/>
          </a:p>
          <a:p>
            <a:r>
              <a:rPr lang="en-GB" dirty="0" smtClean="0"/>
              <a:t>Included in timetable.</a:t>
            </a:r>
          </a:p>
          <a:p>
            <a:endParaRPr lang="en-GB" dirty="0" smtClean="0"/>
          </a:p>
          <a:p>
            <a:r>
              <a:rPr lang="en-GB" dirty="0" smtClean="0"/>
              <a:t>We would improve our work.</a:t>
            </a:r>
          </a:p>
          <a:p>
            <a:endParaRPr lang="en-GB" dirty="0" smtClean="0"/>
          </a:p>
          <a:p>
            <a:r>
              <a:rPr lang="en-GB" dirty="0" smtClean="0"/>
              <a:t>More prepared for the job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endParaRPr lang="sl-SI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816424" cy="2806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 firm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en-GB" dirty="0" smtClean="0"/>
              <a:t>We learn how to work in a company.</a:t>
            </a:r>
          </a:p>
          <a:p>
            <a:endParaRPr lang="en-GB" dirty="0" smtClean="0"/>
          </a:p>
          <a:p>
            <a:r>
              <a:rPr lang="en-GB" dirty="0" smtClean="0"/>
              <a:t>Should be more realistic.</a:t>
            </a:r>
          </a:p>
          <a:p>
            <a:endParaRPr lang="en-GB" dirty="0" smtClean="0"/>
          </a:p>
          <a:p>
            <a:r>
              <a:rPr lang="en-GB" dirty="0" smtClean="0"/>
              <a:t>Problem: hard to find investors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18" y="3356992"/>
            <a:ext cx="3324225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0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Teachers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en-GB" dirty="0" smtClean="0"/>
              <a:t>More fun and interesting.</a:t>
            </a:r>
          </a:p>
          <a:p>
            <a:endParaRPr lang="en-GB" dirty="0" smtClean="0"/>
          </a:p>
          <a:p>
            <a:r>
              <a:rPr lang="en-GB" dirty="0" smtClean="0"/>
              <a:t>Use of modern technology, practical example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Zaobljeni pravokotnik 4"/>
          <p:cNvSpPr/>
          <p:nvPr/>
        </p:nvSpPr>
        <p:spPr>
          <a:xfrm>
            <a:off x="5436096" y="1556792"/>
            <a:ext cx="3478021" cy="16561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Our final goal requires the interest and eagerness from both, teachers and students</a:t>
            </a:r>
            <a:r>
              <a:rPr lang="sl-SI" dirty="0" smtClean="0"/>
              <a:t>!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29946"/>
            <a:ext cx="4824536" cy="2292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89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1340768"/>
            <a:ext cx="7467600" cy="4648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4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2667"/>
            <a:ext cx="6006636" cy="3378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2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TM01790492[[fn=Skicirka]]</Template>
  <TotalTime>114</TotalTime>
  <Words>132</Words>
  <Application>Microsoft Office PowerPoint</Application>
  <PresentationFormat>Diaprojekcija na zaslonu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Sketchbook</vt:lpstr>
      <vt:lpstr>Concepts of the ideal teaching methods in Business Classes</vt:lpstr>
      <vt:lpstr>Visits from successful businessmen </vt:lpstr>
      <vt:lpstr>More visits to successful companies</vt:lpstr>
      <vt:lpstr>Traineeship </vt:lpstr>
      <vt:lpstr>Practice firm</vt:lpstr>
      <vt:lpstr>Teachers</vt:lpstr>
      <vt:lpstr>PowerPointova predstavitev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the ideal teaching methods in Business Classes</dc:title>
  <dc:creator>Manca Trpin</dc:creator>
  <cp:lastModifiedBy>Manca Trpin</cp:lastModifiedBy>
  <cp:revision>12</cp:revision>
  <dcterms:created xsi:type="dcterms:W3CDTF">2016-02-28T17:17:54Z</dcterms:created>
  <dcterms:modified xsi:type="dcterms:W3CDTF">2016-03-05T09:32:33Z</dcterms:modified>
</cp:coreProperties>
</file>