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015CA8-D1C9-486D-828F-C2C68DACFA2E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C00780-41B5-4074-BCB3-2A713517C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RED GROUP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Esztergom</a:t>
            </a:r>
            <a:r>
              <a:rPr lang="sk-SK" dirty="0" smtClean="0"/>
              <a:t> and Bratislava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20151007_173258000_iOS.jpg"/>
          <p:cNvPicPr>
            <a:picLocks noChangeAspect="1"/>
          </p:cNvPicPr>
          <p:nvPr/>
        </p:nvPicPr>
        <p:blipFill>
          <a:blip r:embed="rId2" cstate="print">
            <a:lum bright="-2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Esztergom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6995120" cy="4392488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bridge</a:t>
            </a:r>
            <a:r>
              <a:rPr lang="sk-SK" dirty="0" smtClean="0">
                <a:solidFill>
                  <a:schemeClr val="bg1"/>
                </a:solidFill>
              </a:rPr>
              <a:t> Maria </a:t>
            </a:r>
            <a:r>
              <a:rPr lang="sk-SK" dirty="0" err="1" smtClean="0">
                <a:solidFill>
                  <a:schemeClr val="bg1"/>
                </a:solidFill>
              </a:rPr>
              <a:t>Valeria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built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in 19 </a:t>
            </a:r>
            <a:r>
              <a:rPr lang="sk-SK" dirty="0" err="1" smtClean="0">
                <a:solidFill>
                  <a:schemeClr val="bg1"/>
                </a:solidFill>
              </a:rPr>
              <a:t>century</a:t>
            </a:r>
            <a:r>
              <a:rPr lang="sk-SK" dirty="0" smtClean="0">
                <a:solidFill>
                  <a:schemeClr val="bg1"/>
                </a:solidFill>
              </a:rPr>
              <a:t>,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connects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Sturovo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with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Esztergom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There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visited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Danube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River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Museum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stamped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cards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with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wooden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hammer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were</a:t>
            </a:r>
            <a:r>
              <a:rPr lang="sk-SK" dirty="0" smtClean="0">
                <a:solidFill>
                  <a:schemeClr val="bg1"/>
                </a:solidFill>
              </a:rPr>
              <a:t> in a </a:t>
            </a:r>
            <a:r>
              <a:rPr lang="sk-SK" dirty="0" err="1" smtClean="0">
                <a:solidFill>
                  <a:schemeClr val="bg1"/>
                </a:solidFill>
              </a:rPr>
              <a:t>helicopter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simulator</a:t>
            </a:r>
            <a:r>
              <a:rPr lang="sk-SK" dirty="0" smtClean="0">
                <a:solidFill>
                  <a:schemeClr val="bg1"/>
                </a:solidFill>
              </a:rPr>
              <a:t> and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watched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there</a:t>
            </a:r>
            <a:r>
              <a:rPr lang="sk-SK" dirty="0" smtClean="0">
                <a:solidFill>
                  <a:schemeClr val="bg1"/>
                </a:solidFill>
              </a:rPr>
              <a:t> a </a:t>
            </a:r>
            <a:r>
              <a:rPr lang="sk-SK" dirty="0" err="1" smtClean="0">
                <a:solidFill>
                  <a:schemeClr val="bg1"/>
                </a:solidFill>
              </a:rPr>
              <a:t>short</a:t>
            </a:r>
            <a:r>
              <a:rPr lang="sk-SK" dirty="0" smtClean="0">
                <a:solidFill>
                  <a:schemeClr val="bg1"/>
                </a:solidFill>
              </a:rPr>
              <a:t> film </a:t>
            </a:r>
            <a:r>
              <a:rPr lang="sk-SK" dirty="0" err="1" smtClean="0">
                <a:solidFill>
                  <a:schemeClr val="bg1"/>
                </a:solidFill>
              </a:rPr>
              <a:t>about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starting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plane</a:t>
            </a:r>
            <a:r>
              <a:rPr lang="sk-SK" dirty="0" smtClean="0">
                <a:solidFill>
                  <a:schemeClr val="bg1"/>
                </a:solidFill>
              </a:rPr>
              <a:t> and </a:t>
            </a:r>
            <a:r>
              <a:rPr lang="sk-SK" dirty="0" err="1" smtClean="0">
                <a:solidFill>
                  <a:schemeClr val="bg1"/>
                </a:solidFill>
              </a:rPr>
              <a:t>flying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There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was</a:t>
            </a:r>
            <a:r>
              <a:rPr lang="sk-SK" dirty="0" smtClean="0">
                <a:solidFill>
                  <a:schemeClr val="bg1"/>
                </a:solidFill>
              </a:rPr>
              <a:t> a big </a:t>
            </a:r>
            <a:r>
              <a:rPr lang="sk-SK" dirty="0" err="1" smtClean="0">
                <a:solidFill>
                  <a:schemeClr val="bg1"/>
                </a:solidFill>
              </a:rPr>
              <a:t>floor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map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where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could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see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whole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Hungary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At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end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watched</a:t>
            </a:r>
            <a:r>
              <a:rPr lang="sk-SK" dirty="0" smtClean="0">
                <a:solidFill>
                  <a:schemeClr val="bg1"/>
                </a:solidFill>
              </a:rPr>
              <a:t> a </a:t>
            </a:r>
            <a:r>
              <a:rPr lang="sk-SK" dirty="0" err="1" smtClean="0">
                <a:solidFill>
                  <a:schemeClr val="bg1"/>
                </a:solidFill>
              </a:rPr>
              <a:t>short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movie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about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water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pumping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0151007_175618000_iOS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Esztergom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325112"/>
          </a:xfrm>
        </p:spPr>
        <p:txBody>
          <a:bodyPr/>
          <a:lstStyle/>
          <a:p>
            <a:r>
              <a:rPr lang="sk-SK" dirty="0" err="1" smtClean="0"/>
              <a:t>Later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second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cathedral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Europe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could</a:t>
            </a:r>
            <a:r>
              <a:rPr lang="sk-SK" dirty="0" smtClean="0"/>
              <a:t> </a:t>
            </a:r>
            <a:r>
              <a:rPr lang="sk-SK" dirty="0" err="1" smtClean="0"/>
              <a:t>go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Dom and </a:t>
            </a:r>
            <a:r>
              <a:rPr lang="sk-SK" dirty="0" err="1" smtClean="0"/>
              <a:t>you</a:t>
            </a:r>
            <a:r>
              <a:rPr lang="sk-SK" dirty="0" smtClean="0"/>
              <a:t> had </a:t>
            </a:r>
            <a:r>
              <a:rPr lang="sk-SK" dirty="0" smtClean="0"/>
              <a:t>a</a:t>
            </a:r>
            <a:r>
              <a:rPr lang="sk-SK" dirty="0" smtClean="0"/>
              <a:t> </a:t>
            </a:r>
            <a:r>
              <a:rPr lang="sk-SK" dirty="0" err="1" smtClean="0"/>
              <a:t>great</a:t>
            </a:r>
            <a:r>
              <a:rPr lang="sk-SK" dirty="0" smtClean="0"/>
              <a:t> </a:t>
            </a:r>
            <a:r>
              <a:rPr lang="sk-SK" dirty="0" err="1" smtClean="0"/>
              <a:t>view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Sturovo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a statue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Coronation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King</a:t>
            </a:r>
            <a:r>
              <a:rPr lang="sk-SK" dirty="0" smtClean="0"/>
              <a:t> </a:t>
            </a:r>
            <a:r>
              <a:rPr lang="sk-SK" dirty="0" err="1" smtClean="0"/>
              <a:t>Štephen</a:t>
            </a:r>
            <a:r>
              <a:rPr lang="sk-SK" dirty="0" smtClean="0"/>
              <a:t>.</a:t>
            </a:r>
          </a:p>
          <a:p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0151008_092137280_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0668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Bratislava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420888"/>
            <a:ext cx="8064896" cy="4153648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next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day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took</a:t>
            </a:r>
            <a:r>
              <a:rPr lang="sk-SK" dirty="0" smtClean="0">
                <a:solidFill>
                  <a:schemeClr val="bg1"/>
                </a:solidFill>
              </a:rPr>
              <a:t> a 3 </a:t>
            </a:r>
            <a:r>
              <a:rPr lang="sk-SK" dirty="0" err="1" smtClean="0">
                <a:solidFill>
                  <a:schemeClr val="bg1"/>
                </a:solidFill>
              </a:rPr>
              <a:t>hour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drive</a:t>
            </a:r>
            <a:r>
              <a:rPr lang="sk-SK" dirty="0" smtClean="0">
                <a:solidFill>
                  <a:schemeClr val="bg1"/>
                </a:solidFill>
              </a:rPr>
              <a:t> to Bratislava.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There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saw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castle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Bratislava and </a:t>
            </a:r>
            <a:r>
              <a:rPr lang="sk-SK" dirty="0" err="1" smtClean="0">
                <a:solidFill>
                  <a:schemeClr val="bg1"/>
                </a:solidFill>
              </a:rPr>
              <a:t>from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top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could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see</a:t>
            </a:r>
            <a:r>
              <a:rPr lang="sk-SK" dirty="0" smtClean="0">
                <a:solidFill>
                  <a:schemeClr val="bg1"/>
                </a:solidFill>
              </a:rPr>
              <a:t> a </a:t>
            </a:r>
            <a:r>
              <a:rPr lang="sk-SK" dirty="0" err="1" smtClean="0">
                <a:solidFill>
                  <a:schemeClr val="bg1"/>
                </a:solidFill>
              </a:rPr>
              <a:t>view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of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city and </a:t>
            </a:r>
            <a:r>
              <a:rPr lang="sk-SK" dirty="0" smtClean="0">
                <a:solidFill>
                  <a:schemeClr val="bg1"/>
                </a:solidFill>
              </a:rPr>
              <a:t>a </a:t>
            </a:r>
            <a:r>
              <a:rPr lang="sk-SK" dirty="0" err="1" smtClean="0">
                <a:solidFill>
                  <a:schemeClr val="bg1"/>
                </a:solidFill>
              </a:rPr>
              <a:t>bridge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which</a:t>
            </a:r>
            <a:r>
              <a:rPr lang="sk-SK" dirty="0" smtClean="0">
                <a:solidFill>
                  <a:schemeClr val="bg1"/>
                </a:solidFill>
              </a:rPr>
              <a:t> has a </a:t>
            </a:r>
            <a:r>
              <a:rPr lang="sk-SK" dirty="0" err="1" smtClean="0">
                <a:solidFill>
                  <a:schemeClr val="bg1"/>
                </a:solidFill>
              </a:rPr>
              <a:t>restaurant</a:t>
            </a:r>
            <a:r>
              <a:rPr lang="sk-SK" dirty="0" smtClean="0">
                <a:solidFill>
                  <a:schemeClr val="bg1"/>
                </a:solidFill>
              </a:rPr>
              <a:t> on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top.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4402832" cy="4513688"/>
          </a:xfrm>
        </p:spPr>
        <p:txBody>
          <a:bodyPr/>
          <a:lstStyle/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a </a:t>
            </a:r>
            <a:r>
              <a:rPr lang="sk-SK" dirty="0" err="1" smtClean="0"/>
              <a:t>blue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Bratislava and had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freetime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shopping</a:t>
            </a:r>
            <a:r>
              <a:rPr lang="sk-SK" dirty="0" smtClean="0"/>
              <a:t> center </a:t>
            </a:r>
            <a:r>
              <a:rPr lang="sk-SK" dirty="0" err="1" smtClean="0"/>
              <a:t>Eurovea</a:t>
            </a:r>
            <a:r>
              <a:rPr lang="sk-SK" dirty="0" smtClean="0"/>
              <a:t> and </a:t>
            </a:r>
            <a:r>
              <a:rPr lang="sk-SK" dirty="0" err="1" smtClean="0"/>
              <a:t>spent</a:t>
            </a:r>
            <a:r>
              <a:rPr lang="sk-SK" dirty="0" smtClean="0"/>
              <a:t> a 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and </a:t>
            </a:r>
            <a:r>
              <a:rPr lang="sk-SK" dirty="0" err="1" smtClean="0"/>
              <a:t>money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4" name="Obrázok 3" descr="20151008_115130499_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036" y="1124744"/>
            <a:ext cx="3867894" cy="51571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1470025"/>
          </a:xfrm>
        </p:spPr>
        <p:txBody>
          <a:bodyPr/>
          <a:lstStyle/>
          <a:p>
            <a:pPr algn="ctr"/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116</Words>
  <Application>Microsoft Office PowerPoint</Application>
  <PresentationFormat>Prezentácia na obrazovke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Mestský</vt:lpstr>
      <vt:lpstr>RED GROUP </vt:lpstr>
      <vt:lpstr>Esztergom</vt:lpstr>
      <vt:lpstr>Esztergom</vt:lpstr>
      <vt:lpstr>Bratislava</vt:lpstr>
      <vt:lpstr>Bratislava</vt:lpstr>
      <vt:lpstr>Thanks for your attention! 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GROUP </dc:title>
  <dc:creator>skola</dc:creator>
  <cp:lastModifiedBy>skola</cp:lastModifiedBy>
  <cp:revision>12</cp:revision>
  <dcterms:created xsi:type="dcterms:W3CDTF">2015-10-07T08:26:12Z</dcterms:created>
  <dcterms:modified xsi:type="dcterms:W3CDTF">2015-10-09T08:11:14Z</dcterms:modified>
</cp:coreProperties>
</file>