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7" d="100"/>
          <a:sy n="47" d="100"/>
        </p:scale>
        <p:origin x="-1349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18. 9. 2015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6000" b="1" dirty="0" err="1" smtClean="0">
                <a:latin typeface="Arial Rounded MT Bold" pitchFamily="34" charset="0"/>
              </a:rPr>
              <a:t>National</a:t>
            </a:r>
            <a:r>
              <a:rPr lang="sk-SK" sz="6000" b="1" dirty="0" smtClean="0">
                <a:latin typeface="Arial Rounded MT Bold" pitchFamily="34" charset="0"/>
              </a:rPr>
              <a:t> </a:t>
            </a:r>
            <a:r>
              <a:rPr lang="sk-SK" sz="6000" b="1" dirty="0" err="1" smtClean="0">
                <a:latin typeface="Arial Rounded MT Bold" pitchFamily="34" charset="0"/>
              </a:rPr>
              <a:t>parks</a:t>
            </a:r>
            <a:r>
              <a:rPr lang="sk-SK" sz="6000" b="1" dirty="0" smtClean="0">
                <a:latin typeface="Arial Rounded MT Bold" pitchFamily="34" charset="0"/>
              </a:rPr>
              <a:t> in Slovakia</a:t>
            </a:r>
            <a:endParaRPr lang="sk-SK" sz="6000" b="1" dirty="0">
              <a:latin typeface="Arial Rounded MT Bol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sk-SK" dirty="0" smtClean="0">
                <a:latin typeface="Arial Rounded MT Bold" pitchFamily="34" charset="0"/>
              </a:rPr>
              <a:t>Slovak </a:t>
            </a:r>
            <a:r>
              <a:rPr lang="sk-SK" dirty="0" err="1" smtClean="0">
                <a:latin typeface="Arial Rounded MT Bold" pitchFamily="34" charset="0"/>
              </a:rPr>
              <a:t>Paradise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Park</a:t>
            </a:r>
          </a:p>
          <a:p>
            <a:endParaRPr lang="sk-SK" dirty="0"/>
          </a:p>
        </p:txBody>
      </p:sp>
      <p:pic>
        <p:nvPicPr>
          <p:cNvPr id="8194" name="Picture 2" descr="C:\Users\ucitel\Desktop\800px-Slovensky_raj-Stratenska_pi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rial Rounded MT Bold" pitchFamily="34" charset="0"/>
              </a:rPr>
              <a:t>Tatra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Park</a:t>
            </a:r>
          </a:p>
          <a:p>
            <a:endParaRPr lang="sk-SK" dirty="0"/>
          </a:p>
        </p:txBody>
      </p:sp>
      <p:pic>
        <p:nvPicPr>
          <p:cNvPr id="9218" name="Picture 2" descr="C:\Users\ucitel\Desktop\800px-Tatra_mountains_western_s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err="1" smtClean="0">
                <a:latin typeface="Arial Rounded MT Bold" pitchFamily="34" charset="0"/>
              </a:rPr>
              <a:t>Map</a:t>
            </a:r>
            <a:endParaRPr lang="sk-SK" b="1" dirty="0">
              <a:latin typeface="Arial Rounded MT Bold" pitchFamily="34" charset="0"/>
            </a:endParaRPr>
          </a:p>
        </p:txBody>
      </p:sp>
      <p:pic>
        <p:nvPicPr>
          <p:cNvPr id="10243" name="Picture 3" descr="C:\Users\ucitel\Desktop\1359050064_slovakia-map-national-par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686799" cy="441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smtClean="0">
                <a:latin typeface="Arial Rounded MT Bold" pitchFamily="34" charset="0"/>
              </a:rPr>
              <a:t>Slovak </a:t>
            </a:r>
            <a:r>
              <a:rPr lang="sk-SK" b="1" dirty="0" err="1" smtClean="0">
                <a:latin typeface="Arial Rounded MT Bold" pitchFamily="34" charset="0"/>
              </a:rPr>
              <a:t>Paradise</a:t>
            </a:r>
            <a:r>
              <a:rPr lang="sk-SK" b="1" dirty="0" smtClean="0">
                <a:latin typeface="Arial Rounded MT Bold" pitchFamily="34" charset="0"/>
              </a:rPr>
              <a:t> </a:t>
            </a:r>
            <a:r>
              <a:rPr lang="sk-SK" b="1" dirty="0" err="1" smtClean="0">
                <a:latin typeface="Arial Rounded MT Bold" pitchFamily="34" charset="0"/>
              </a:rPr>
              <a:t>National</a:t>
            </a:r>
            <a:r>
              <a:rPr lang="sk-SK" b="1" dirty="0" smtClean="0">
                <a:latin typeface="Arial Rounded MT Bold" pitchFamily="34" charset="0"/>
              </a:rPr>
              <a:t> Park</a:t>
            </a:r>
            <a:br>
              <a:rPr lang="sk-SK" b="1" dirty="0" smtClean="0">
                <a:latin typeface="Arial Rounded MT Bold" pitchFamily="34" charset="0"/>
              </a:rPr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latin typeface="Arial Rounded MT Bold" pitchFamily="34" charset="0"/>
              </a:rPr>
              <a:t>s</a:t>
            </a:r>
            <a:r>
              <a:rPr lang="sk-SK" sz="2400" dirty="0" err="1" smtClean="0">
                <a:latin typeface="Arial Rounded MT Bold" pitchFamily="34" charset="0"/>
              </a:rPr>
              <a:t>ituated</a:t>
            </a:r>
            <a:r>
              <a:rPr lang="sk-SK" sz="2400" dirty="0" smtClean="0">
                <a:latin typeface="Arial Rounded MT Bold" pitchFamily="34" charset="0"/>
              </a:rPr>
              <a:t> in </a:t>
            </a:r>
            <a:r>
              <a:rPr lang="sk-SK" sz="2400" dirty="0" err="1" smtClean="0">
                <a:latin typeface="Arial Rounded MT Bold" pitchFamily="34" charset="0"/>
              </a:rPr>
              <a:t>East</a:t>
            </a:r>
            <a:r>
              <a:rPr lang="sk-SK" sz="2400" dirty="0" smtClean="0">
                <a:latin typeface="Arial Rounded MT Bold" pitchFamily="34" charset="0"/>
              </a:rPr>
              <a:t> Slovakia</a:t>
            </a:r>
          </a:p>
          <a:p>
            <a:r>
              <a:rPr lang="sk-SK" sz="2400" dirty="0" smtClean="0">
                <a:latin typeface="Arial Rounded MT Bold" pitchFamily="34" charset="0"/>
              </a:rPr>
              <a:t>300 km </a:t>
            </a:r>
            <a:r>
              <a:rPr lang="sk-SK" sz="2400" dirty="0" err="1" smtClean="0">
                <a:latin typeface="Arial Rounded MT Bold" pitchFamily="34" charset="0"/>
              </a:rPr>
              <a:t>of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hiking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trails</a:t>
            </a:r>
            <a:endParaRPr lang="sk-SK" sz="2400" dirty="0" smtClean="0">
              <a:latin typeface="Arial Rounded MT Bold" pitchFamily="34" charset="0"/>
            </a:endParaRPr>
          </a:p>
          <a:p>
            <a:r>
              <a:rPr lang="sk-SK" sz="2400" dirty="0" smtClean="0">
                <a:latin typeface="Arial Rounded MT Bold" pitchFamily="34" charset="0"/>
              </a:rPr>
              <a:t>350 </a:t>
            </a:r>
            <a:r>
              <a:rPr lang="sk-SK" sz="2400" dirty="0" err="1" smtClean="0">
                <a:latin typeface="Arial Rounded MT Bold" pitchFamily="34" charset="0"/>
              </a:rPr>
              <a:t>caves</a:t>
            </a:r>
            <a:r>
              <a:rPr lang="sk-SK" sz="2400" dirty="0" smtClean="0">
                <a:latin typeface="Arial Rounded MT Bold" pitchFamily="34" charset="0"/>
              </a:rPr>
              <a:t> (</a:t>
            </a:r>
            <a:r>
              <a:rPr lang="en-US" sz="2400" dirty="0" err="1" smtClean="0">
                <a:latin typeface="Arial Rounded MT Bold" pitchFamily="34" charset="0"/>
              </a:rPr>
              <a:t>Dobšinská</a:t>
            </a:r>
            <a:r>
              <a:rPr lang="en-US" sz="2400" dirty="0" smtClean="0">
                <a:latin typeface="Arial Rounded MT Bold" pitchFamily="34" charset="0"/>
              </a:rPr>
              <a:t> Ice </a:t>
            </a:r>
            <a:r>
              <a:rPr lang="en-US" sz="2400" dirty="0" smtClean="0">
                <a:latin typeface="Arial Rounded MT Bold" pitchFamily="34" charset="0"/>
              </a:rPr>
              <a:t>Cave</a:t>
            </a:r>
            <a:r>
              <a:rPr lang="sk-SK" sz="2400" dirty="0" smtClean="0">
                <a:latin typeface="Arial Rounded MT Bold" pitchFamily="34" charset="0"/>
              </a:rPr>
              <a:t> - </a:t>
            </a:r>
            <a:r>
              <a:rPr lang="en-US" sz="2400" dirty="0" smtClean="0">
                <a:latin typeface="Arial Rounded MT Bold" pitchFamily="34" charset="0"/>
              </a:rPr>
              <a:t>UNESCO World </a:t>
            </a:r>
            <a:r>
              <a:rPr lang="en-US" sz="2400" dirty="0" smtClean="0">
                <a:latin typeface="Arial Rounded MT Bold" pitchFamily="34" charset="0"/>
              </a:rPr>
              <a:t>Heritage </a:t>
            </a:r>
            <a:r>
              <a:rPr lang="sk-SK" sz="2400" dirty="0" smtClean="0">
                <a:latin typeface="Arial Rounded MT Bold" pitchFamily="34" charset="0"/>
              </a:rPr>
              <a:t>Si</a:t>
            </a:r>
            <a:r>
              <a:rPr lang="en-US" sz="2400" dirty="0" smtClean="0">
                <a:latin typeface="Arial Rounded MT Bold" pitchFamily="34" charset="0"/>
              </a:rPr>
              <a:t>t</a:t>
            </a:r>
            <a:r>
              <a:rPr lang="sk-SK" sz="2400" dirty="0" smtClean="0">
                <a:latin typeface="Arial Rounded MT Bold" pitchFamily="34" charset="0"/>
              </a:rPr>
              <a:t>e), </a:t>
            </a:r>
            <a:r>
              <a:rPr lang="sk-SK" sz="2400" dirty="0" err="1" smtClean="0">
                <a:latin typeface="Arial Rounded MT Bold" pitchFamily="34" charset="0"/>
              </a:rPr>
              <a:t>waterfalls</a:t>
            </a:r>
            <a:r>
              <a:rPr lang="sk-SK" sz="2400" dirty="0" smtClean="0">
                <a:latin typeface="Arial Rounded MT Bold" pitchFamily="34" charset="0"/>
              </a:rPr>
              <a:t>, </a:t>
            </a:r>
            <a:r>
              <a:rPr lang="sk-SK" sz="2400" dirty="0" err="1" smtClean="0">
                <a:latin typeface="Arial Rounded MT Bold" pitchFamily="34" charset="0"/>
              </a:rPr>
              <a:t>endangered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animals</a:t>
            </a:r>
            <a:r>
              <a:rPr lang="sk-SK" sz="2400" dirty="0" smtClean="0">
                <a:latin typeface="Arial Rounded MT Bold" pitchFamily="34" charset="0"/>
              </a:rPr>
              <a:t>, </a:t>
            </a:r>
            <a:r>
              <a:rPr lang="sk-SK" sz="2400" dirty="0" err="1" smtClean="0">
                <a:latin typeface="Arial Rounded MT Bold" pitchFamily="34" charset="0"/>
              </a:rPr>
              <a:t>plants</a:t>
            </a:r>
            <a:endParaRPr lang="sk-SK" sz="2400" dirty="0" smtClean="0">
              <a:latin typeface="Arial Rounded MT Bold" pitchFamily="34" charset="0"/>
            </a:endParaRPr>
          </a:p>
          <a:p>
            <a:endParaRPr lang="sk-SK" sz="2400" dirty="0">
              <a:latin typeface="Arial Rounded MT Bold" pitchFamily="34" charset="0"/>
            </a:endParaRPr>
          </a:p>
        </p:txBody>
      </p:sp>
      <p:pic>
        <p:nvPicPr>
          <p:cNvPr id="11267" name="Picture 3" descr="C:\Users\ucitel\Desktop\48605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33800"/>
            <a:ext cx="3962400" cy="2916327"/>
          </a:xfrm>
          <a:prstGeom prst="rect">
            <a:avLst/>
          </a:prstGeom>
          <a:noFill/>
        </p:spPr>
      </p:pic>
      <p:pic>
        <p:nvPicPr>
          <p:cNvPr id="11268" name="Picture 4" descr="C:\Users\ucitel\Desktop\5402a10f6ecaf33bc989527bd1caf5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4070401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000" b="1" dirty="0" smtClean="0">
                <a:latin typeface="Arial Rounded MT Bold" pitchFamily="34" charset="0"/>
              </a:rPr>
              <a:t>Tatra </a:t>
            </a:r>
            <a:r>
              <a:rPr lang="sk-SK" sz="4000" b="1" dirty="0" err="1" smtClean="0">
                <a:latin typeface="Arial Rounded MT Bold" pitchFamily="34" charset="0"/>
              </a:rPr>
              <a:t>National</a:t>
            </a:r>
            <a:r>
              <a:rPr lang="sk-SK" sz="4000" b="1" dirty="0" smtClean="0">
                <a:latin typeface="Arial Rounded MT Bold" pitchFamily="34" charset="0"/>
              </a:rPr>
              <a:t> Park</a:t>
            </a:r>
            <a:endParaRPr lang="sk-SK" sz="4000" b="1" dirty="0"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is important for protecting a diverse variety of flora and </a:t>
            </a:r>
            <a:r>
              <a:rPr lang="en-US" sz="2400" dirty="0" smtClean="0">
                <a:latin typeface="Arial Rounded MT Bold" pitchFamily="34" charset="0"/>
              </a:rPr>
              <a:t>fauna</a:t>
            </a:r>
            <a:endParaRPr lang="sk-SK" sz="2400" dirty="0" smtClean="0">
              <a:latin typeface="Arial Rounded MT Bold" pitchFamily="34" charset="0"/>
            </a:endParaRPr>
          </a:p>
          <a:p>
            <a:r>
              <a:rPr lang="sk-SK" sz="2400" dirty="0" smtClean="0">
                <a:latin typeface="Arial Rounded MT Bold" pitchFamily="34" charset="0"/>
              </a:rPr>
              <a:t>Gerlachovský </a:t>
            </a:r>
            <a:r>
              <a:rPr lang="sk-SK" sz="2400" dirty="0" smtClean="0">
                <a:latin typeface="Arial Rounded MT Bold" pitchFamily="34" charset="0"/>
              </a:rPr>
              <a:t>štít </a:t>
            </a:r>
            <a:r>
              <a:rPr lang="sk-SK" sz="2400" dirty="0" err="1" smtClean="0">
                <a:latin typeface="Arial Rounded MT Bold" pitchFamily="34" charset="0"/>
              </a:rPr>
              <a:t>is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the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highest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peak</a:t>
            </a:r>
            <a:r>
              <a:rPr lang="sk-SK" sz="2400" dirty="0" smtClean="0">
                <a:latin typeface="Arial Rounded MT Bold" pitchFamily="34" charset="0"/>
              </a:rPr>
              <a:t> (2655 m)</a:t>
            </a:r>
          </a:p>
          <a:p>
            <a:endParaRPr lang="sk-SK" sz="2400" dirty="0">
              <a:latin typeface="Arial Rounded MT Bold" pitchFamily="34" charset="0"/>
            </a:endParaRPr>
          </a:p>
        </p:txBody>
      </p:sp>
      <p:pic>
        <p:nvPicPr>
          <p:cNvPr id="14338" name="Picture 2" descr="C:\Users\ucitel\Desktop\Tan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971800"/>
            <a:ext cx="2243137" cy="3657600"/>
          </a:xfrm>
          <a:prstGeom prst="rect">
            <a:avLst/>
          </a:prstGeom>
          <a:noFill/>
        </p:spPr>
      </p:pic>
      <p:pic>
        <p:nvPicPr>
          <p:cNvPr id="14339" name="Picture 3" descr="C:\Users\ucitel\Desktop\b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0"/>
            <a:ext cx="5410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000" b="1" i="1" dirty="0" err="1" smtClean="0">
                <a:latin typeface="Arial Rounded MT Bold" pitchFamily="34" charset="0"/>
              </a:rPr>
              <a:t>Lakes</a:t>
            </a:r>
            <a:r>
              <a:rPr lang="sk-SK" sz="4000" b="1" i="1" dirty="0" smtClean="0">
                <a:latin typeface="Arial Rounded MT Bold" pitchFamily="34" charset="0"/>
              </a:rPr>
              <a:t> and </a:t>
            </a:r>
            <a:r>
              <a:rPr lang="sk-SK" sz="4000" b="1" i="1" dirty="0" err="1" smtClean="0">
                <a:latin typeface="Arial Rounded MT Bold" pitchFamily="34" charset="0"/>
              </a:rPr>
              <a:t>streams</a:t>
            </a:r>
            <a:endParaRPr lang="sk-SK" sz="4000" b="1" i="1" dirty="0"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Arial Rounded MT Bold" pitchFamily="34" charset="0"/>
              </a:rPr>
              <a:t>m</a:t>
            </a:r>
            <a:r>
              <a:rPr lang="sk-SK" sz="2400" dirty="0" smtClean="0">
                <a:latin typeface="Arial Rounded MT Bold" pitchFamily="34" charset="0"/>
              </a:rPr>
              <a:t>ore </a:t>
            </a:r>
            <a:r>
              <a:rPr lang="sk-SK" sz="2400" dirty="0" err="1" smtClean="0">
                <a:latin typeface="Arial Rounded MT Bold" pitchFamily="34" charset="0"/>
              </a:rPr>
              <a:t>than</a:t>
            </a:r>
            <a:r>
              <a:rPr lang="sk-SK" sz="2400" dirty="0" smtClean="0">
                <a:latin typeface="Arial Rounded MT Bold" pitchFamily="34" charset="0"/>
              </a:rPr>
              <a:t> 100 </a:t>
            </a:r>
            <a:r>
              <a:rPr lang="sk-SK" sz="2400" dirty="0" err="1" smtClean="0">
                <a:latin typeface="Arial Rounded MT Bold" pitchFamily="34" charset="0"/>
              </a:rPr>
              <a:t>trans</a:t>
            </a:r>
            <a:r>
              <a:rPr lang="sk-SK" sz="2400" dirty="0" smtClean="0">
                <a:latin typeface="Arial Rounded MT Bold" pitchFamily="34" charset="0"/>
              </a:rPr>
              <a:t>, </a:t>
            </a:r>
            <a:r>
              <a:rPr lang="sk-SK" sz="2400" dirty="0" err="1" smtClean="0">
                <a:latin typeface="Arial Rounded MT Bold" pitchFamily="34" charset="0"/>
              </a:rPr>
              <a:t>mountains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lakes</a:t>
            </a:r>
            <a:endParaRPr lang="sk-SK" sz="2400" dirty="0" smtClean="0">
              <a:latin typeface="Arial Rounded MT Bold" pitchFamily="34" charset="0"/>
            </a:endParaRPr>
          </a:p>
          <a:p>
            <a:r>
              <a:rPr lang="sk-SK" sz="2400" dirty="0" err="1" smtClean="0">
                <a:latin typeface="Arial Rounded MT Bold" pitchFamily="34" charset="0"/>
              </a:rPr>
              <a:t>s</a:t>
            </a:r>
            <a:r>
              <a:rPr lang="sk-SK" sz="2400" dirty="0" err="1" smtClean="0">
                <a:latin typeface="Arial Rounded MT Bold" pitchFamily="34" charset="0"/>
              </a:rPr>
              <a:t>treams</a:t>
            </a:r>
            <a:r>
              <a:rPr lang="sk-SK" sz="2400" dirty="0" smtClean="0">
                <a:latin typeface="Arial Rounded MT Bold" pitchFamily="34" charset="0"/>
              </a:rPr>
              <a:t>, </a:t>
            </a:r>
            <a:r>
              <a:rPr lang="sk-SK" sz="2400" dirty="0" err="1" smtClean="0">
                <a:latin typeface="Arial Rounded MT Bold" pitchFamily="34" charset="0"/>
              </a:rPr>
              <a:t>headwaters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of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the</a:t>
            </a:r>
            <a:r>
              <a:rPr lang="sk-SK" sz="2400" dirty="0" smtClean="0">
                <a:latin typeface="Arial Rounded MT Bold" pitchFamily="34" charset="0"/>
              </a:rPr>
              <a:t> Poprad </a:t>
            </a:r>
            <a:r>
              <a:rPr lang="sk-SK" sz="2400" dirty="0" err="1" smtClean="0">
                <a:latin typeface="Arial Rounded MT Bold" pitchFamily="34" charset="0"/>
              </a:rPr>
              <a:t>River</a:t>
            </a:r>
            <a:r>
              <a:rPr lang="sk-SK" sz="2400" dirty="0" smtClean="0">
                <a:latin typeface="Arial Rounded MT Bold" pitchFamily="34" charset="0"/>
              </a:rPr>
              <a:t>, </a:t>
            </a:r>
            <a:r>
              <a:rPr lang="sk-SK" sz="2400" dirty="0" err="1" smtClean="0">
                <a:latin typeface="Arial Rounded MT Bold" pitchFamily="34" charset="0"/>
              </a:rPr>
              <a:t>Baltic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S</a:t>
            </a:r>
            <a:r>
              <a:rPr lang="sk-SK" sz="2400" dirty="0" err="1" smtClean="0">
                <a:latin typeface="Arial Rounded MT Bold" pitchFamily="34" charset="0"/>
              </a:rPr>
              <a:t>ea</a:t>
            </a:r>
            <a:r>
              <a:rPr lang="sk-SK" sz="2400" dirty="0" smtClean="0">
                <a:latin typeface="Arial Rounded MT Bold" pitchFamily="34" charset="0"/>
              </a:rPr>
              <a:t>, </a:t>
            </a:r>
            <a:r>
              <a:rPr lang="sk-SK" sz="2400" dirty="0" err="1" smtClean="0">
                <a:latin typeface="Arial Rounded MT Bold" pitchFamily="34" charset="0"/>
              </a:rPr>
              <a:t>Black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S</a:t>
            </a:r>
            <a:r>
              <a:rPr lang="sk-SK" sz="2400" dirty="0" err="1" smtClean="0">
                <a:latin typeface="Arial Rounded MT Bold" pitchFamily="34" charset="0"/>
              </a:rPr>
              <a:t>ea</a:t>
            </a:r>
            <a:endParaRPr lang="sk-SK" sz="2400" dirty="0" smtClean="0">
              <a:latin typeface="Arial Rounded MT Bold" pitchFamily="34" charset="0"/>
            </a:endParaRPr>
          </a:p>
          <a:p>
            <a:r>
              <a:rPr lang="sk-SK" sz="2400" dirty="0" smtClean="0">
                <a:latin typeface="Arial Rounded MT Bold" pitchFamily="34" charset="0"/>
              </a:rPr>
              <a:t>Veľké </a:t>
            </a:r>
            <a:r>
              <a:rPr lang="sk-SK" sz="2400" dirty="0" err="1" smtClean="0">
                <a:latin typeface="Arial Rounded MT Bold" pitchFamily="34" charset="0"/>
              </a:rPr>
              <a:t>Hincovo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smtClean="0">
                <a:latin typeface="Arial Rounded MT Bold" pitchFamily="34" charset="0"/>
              </a:rPr>
              <a:t>pleso </a:t>
            </a:r>
            <a:r>
              <a:rPr lang="sk-SK" sz="2400" dirty="0" err="1" smtClean="0">
                <a:latin typeface="Arial Rounded MT Bold" pitchFamily="34" charset="0"/>
              </a:rPr>
              <a:t>is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the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biggest</a:t>
            </a:r>
            <a:endParaRPr lang="sk-SK" sz="2400" dirty="0">
              <a:latin typeface="Arial Rounded MT Bold" pitchFamily="34" charset="0"/>
            </a:endParaRPr>
          </a:p>
        </p:txBody>
      </p:sp>
      <p:pic>
        <p:nvPicPr>
          <p:cNvPr id="12290" name="Picture 2" descr="C:\Users\ucitel\Desktop\hincovo-ple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4704012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4000" i="1" dirty="0" err="1" smtClean="0">
                <a:latin typeface="Arial Rounded MT Bold" pitchFamily="34" charset="0"/>
              </a:rPr>
              <a:t>Caves</a:t>
            </a:r>
            <a:endParaRPr lang="sk-SK" sz="4000" i="1" dirty="0"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 Rounded MT Bold" pitchFamily="34" charset="0"/>
              </a:rPr>
              <a:t>300 </a:t>
            </a:r>
            <a:r>
              <a:rPr lang="sk-SK" sz="2400" dirty="0" err="1" smtClean="0">
                <a:latin typeface="Arial Rounded MT Bold" pitchFamily="34" charset="0"/>
              </a:rPr>
              <a:t>caves</a:t>
            </a:r>
            <a:r>
              <a:rPr lang="sk-SK" sz="2400" dirty="0" smtClean="0">
                <a:latin typeface="Arial Rounded MT Bold" pitchFamily="34" charset="0"/>
              </a:rPr>
              <a:t>, Belianska </a:t>
            </a:r>
            <a:r>
              <a:rPr lang="sk-SK" sz="2400" dirty="0" err="1" smtClean="0">
                <a:latin typeface="Arial Rounded MT Bold" pitchFamily="34" charset="0"/>
              </a:rPr>
              <a:t>Cave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is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the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only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open</a:t>
            </a:r>
            <a:endParaRPr lang="sk-SK" sz="2400" dirty="0" smtClean="0">
              <a:latin typeface="Arial Rounded MT Bold" pitchFamily="34" charset="0"/>
            </a:endParaRPr>
          </a:p>
          <a:p>
            <a:r>
              <a:rPr lang="sk-SK" sz="2400" dirty="0" err="1" smtClean="0">
                <a:latin typeface="Arial Rounded MT Bold" pitchFamily="34" charset="0"/>
              </a:rPr>
              <a:t>t</a:t>
            </a:r>
            <a:r>
              <a:rPr lang="sk-SK" sz="2400" dirty="0" err="1" smtClean="0">
                <a:latin typeface="Arial Rounded MT Bold" pitchFamily="34" charset="0"/>
              </a:rPr>
              <a:t>he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longest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cave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system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is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the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Cave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of</a:t>
            </a:r>
            <a:r>
              <a:rPr lang="sk-SK" sz="2400" dirty="0" smtClean="0">
                <a:latin typeface="Arial Rounded MT Bold" pitchFamily="34" charset="0"/>
              </a:rPr>
              <a:t> </a:t>
            </a:r>
            <a:r>
              <a:rPr lang="sk-SK" sz="2400" dirty="0" err="1" smtClean="0">
                <a:latin typeface="Arial Rounded MT Bold" pitchFamily="34" charset="0"/>
              </a:rPr>
              <a:t>Javornika</a:t>
            </a:r>
            <a:endParaRPr lang="sk-SK" sz="2400" dirty="0">
              <a:latin typeface="Arial Rounded MT Bold" pitchFamily="34" charset="0"/>
            </a:endParaRPr>
          </a:p>
        </p:txBody>
      </p:sp>
      <p:pic>
        <p:nvPicPr>
          <p:cNvPr id="13314" name="Picture 2" descr="C:\Users\ucitel\Desktop\Jaskinia_biels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43041"/>
            <a:ext cx="2590800" cy="3787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i="1" dirty="0" err="1" smtClean="0">
                <a:latin typeface="Arial Rounded MT Bold" pitchFamily="34" charset="0"/>
              </a:rPr>
              <a:t>History</a:t>
            </a:r>
            <a:endParaRPr lang="sk-SK" b="1" i="1" dirty="0"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established </a:t>
            </a:r>
            <a:r>
              <a:rPr lang="en-US" dirty="0" smtClean="0"/>
              <a:t>on </a:t>
            </a:r>
            <a:r>
              <a:rPr lang="en-US" dirty="0" smtClean="0"/>
              <a:t>1 January </a:t>
            </a:r>
            <a:r>
              <a:rPr lang="en-US" dirty="0" smtClean="0"/>
              <a:t>1949</a:t>
            </a:r>
            <a:endParaRPr lang="sk-SK" dirty="0" smtClean="0"/>
          </a:p>
          <a:p>
            <a:r>
              <a:rPr lang="sk-SK" dirty="0" err="1" smtClean="0"/>
              <a:t>o</a:t>
            </a:r>
            <a:r>
              <a:rPr lang="sk-SK" dirty="0" err="1" smtClean="0"/>
              <a:t>ldest</a:t>
            </a:r>
            <a:r>
              <a:rPr lang="sk-SK" dirty="0" smtClean="0"/>
              <a:t> </a:t>
            </a:r>
            <a:r>
              <a:rPr lang="sk-SK" dirty="0" err="1" smtClean="0"/>
              <a:t>national</a:t>
            </a:r>
            <a:r>
              <a:rPr lang="sk-SK" dirty="0" smtClean="0"/>
              <a:t> park</a:t>
            </a:r>
          </a:p>
          <a:p>
            <a:r>
              <a:rPr lang="sk-SK" dirty="0" err="1" smtClean="0"/>
              <a:t>i</a:t>
            </a:r>
            <a:r>
              <a:rPr lang="sk-SK" dirty="0" err="1" smtClean="0"/>
              <a:t>t</a:t>
            </a:r>
            <a:r>
              <a:rPr lang="sk-SK" dirty="0" smtClean="0"/>
              <a:t> </a:t>
            </a:r>
            <a:r>
              <a:rPr lang="sk-SK" dirty="0" err="1" smtClean="0"/>
              <a:t>became</a:t>
            </a:r>
            <a:r>
              <a:rPr lang="sk-SK" dirty="0" smtClean="0"/>
              <a:t> a part </a:t>
            </a:r>
            <a:r>
              <a:rPr lang="sk-SK" dirty="0" err="1" smtClean="0"/>
              <a:t>of</a:t>
            </a:r>
            <a:r>
              <a:rPr lang="sk-SK" dirty="0" smtClean="0"/>
              <a:t> UNE</a:t>
            </a:r>
            <a:r>
              <a:rPr lang="en-US" dirty="0" smtClean="0"/>
              <a:t>SCO </a:t>
            </a:r>
            <a:r>
              <a:rPr lang="en-US" dirty="0" smtClean="0"/>
              <a:t>Man and the Biosphere </a:t>
            </a:r>
            <a:r>
              <a:rPr lang="en-US" dirty="0" err="1" smtClean="0"/>
              <a:t>Programme</a:t>
            </a:r>
            <a:endParaRPr lang="sk-SK" dirty="0"/>
          </a:p>
        </p:txBody>
      </p:sp>
      <p:pic>
        <p:nvPicPr>
          <p:cNvPr id="15362" name="Picture 2" descr="C:\Users\ucite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886200"/>
            <a:ext cx="3971772" cy="2761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Autofit/>
          </a:bodyPr>
          <a:lstStyle/>
          <a:p>
            <a:r>
              <a:rPr lang="sk-SK" sz="6000" b="1" dirty="0" err="1" smtClean="0">
                <a:latin typeface="Arial Rounded MT Bold" pitchFamily="34" charset="0"/>
              </a:rPr>
              <a:t>Thank</a:t>
            </a:r>
            <a:r>
              <a:rPr lang="sk-SK" sz="6000" b="1" dirty="0" smtClean="0">
                <a:latin typeface="Arial Rounded MT Bold" pitchFamily="34" charset="0"/>
              </a:rPr>
              <a:t> </a:t>
            </a:r>
            <a:r>
              <a:rPr lang="sk-SK" sz="6000" b="1" dirty="0" err="1" smtClean="0">
                <a:latin typeface="Arial Rounded MT Bold" pitchFamily="34" charset="0"/>
              </a:rPr>
              <a:t>you</a:t>
            </a:r>
            <a:r>
              <a:rPr lang="sk-SK" sz="6000" b="1" dirty="0" smtClean="0">
                <a:latin typeface="Arial Rounded MT Bold" pitchFamily="34" charset="0"/>
              </a:rPr>
              <a:t> </a:t>
            </a:r>
            <a:r>
              <a:rPr lang="sk-SK" sz="6000" b="1" dirty="0" err="1" smtClean="0">
                <a:latin typeface="Arial Rounded MT Bold" pitchFamily="34" charset="0"/>
              </a:rPr>
              <a:t>for</a:t>
            </a:r>
            <a:r>
              <a:rPr lang="sk-SK" sz="6000" b="1" dirty="0" smtClean="0">
                <a:latin typeface="Arial Rounded MT Bold" pitchFamily="34" charset="0"/>
              </a:rPr>
              <a:t> </a:t>
            </a:r>
            <a:r>
              <a:rPr lang="sk-SK" sz="6000" b="1" dirty="0" err="1" smtClean="0">
                <a:latin typeface="Arial Rounded MT Bold" pitchFamily="34" charset="0"/>
              </a:rPr>
              <a:t>paying</a:t>
            </a:r>
            <a:r>
              <a:rPr lang="sk-SK" sz="6000" b="1" dirty="0" smtClean="0">
                <a:latin typeface="Arial Rounded MT Bold" pitchFamily="34" charset="0"/>
              </a:rPr>
              <a:t> </a:t>
            </a:r>
            <a:r>
              <a:rPr lang="sk-SK" sz="6000" b="1" dirty="0" err="1" smtClean="0">
                <a:latin typeface="Arial Rounded MT Bold" pitchFamily="34" charset="0"/>
              </a:rPr>
              <a:t>attention</a:t>
            </a:r>
            <a:r>
              <a:rPr lang="sk-SK" sz="6000" b="1" dirty="0" smtClean="0">
                <a:latin typeface="Arial Rounded MT Bold" pitchFamily="34" charset="0"/>
              </a:rPr>
              <a:t>!</a:t>
            </a:r>
            <a:endParaRPr lang="sk-SK" sz="60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err="1" smtClean="0">
                <a:latin typeface="Arial Rounded MT Bold" pitchFamily="34" charset="0"/>
              </a:rPr>
              <a:t>Content</a:t>
            </a:r>
            <a:endParaRPr lang="sk-SK" b="1" dirty="0"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Arial Rounded MT Bold" pitchFamily="34" charset="0"/>
              </a:rPr>
              <a:t>T</a:t>
            </a:r>
            <a:r>
              <a:rPr lang="sk-SK" dirty="0" err="1" smtClean="0">
                <a:latin typeface="Arial Rounded MT Bold" pitchFamily="34" charset="0"/>
              </a:rPr>
              <a:t>he</a:t>
            </a:r>
            <a:r>
              <a:rPr lang="sk-SK" dirty="0" smtClean="0">
                <a:latin typeface="Arial Rounded MT Bold" pitchFamily="34" charset="0"/>
              </a:rPr>
              <a:t> list </a:t>
            </a:r>
            <a:r>
              <a:rPr lang="sk-SK" dirty="0" err="1" smtClean="0">
                <a:latin typeface="Arial Rounded MT Bold" pitchFamily="34" charset="0"/>
              </a:rPr>
              <a:t>of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err="1" smtClean="0">
                <a:latin typeface="Arial Rounded MT Bold" pitchFamily="34" charset="0"/>
              </a:rPr>
              <a:t>parks</a:t>
            </a:r>
            <a:endParaRPr lang="sk-SK" dirty="0" smtClean="0">
              <a:latin typeface="Arial Rounded MT Bold" pitchFamily="34" charset="0"/>
            </a:endParaRPr>
          </a:p>
          <a:p>
            <a:r>
              <a:rPr lang="sk-SK" dirty="0" err="1" smtClean="0">
                <a:latin typeface="Arial Rounded MT Bold" pitchFamily="34" charset="0"/>
              </a:rPr>
              <a:t>Map</a:t>
            </a:r>
            <a:endParaRPr lang="sk-SK" dirty="0" smtClean="0">
              <a:latin typeface="Arial Rounded MT Bold" pitchFamily="34" charset="0"/>
            </a:endParaRPr>
          </a:p>
          <a:p>
            <a:r>
              <a:rPr lang="sk-SK" dirty="0" smtClean="0">
                <a:latin typeface="Arial Rounded MT Bold" pitchFamily="34" charset="0"/>
              </a:rPr>
              <a:t>TANAP</a:t>
            </a:r>
          </a:p>
          <a:p>
            <a:r>
              <a:rPr lang="sk-SK" dirty="0" smtClean="0">
                <a:latin typeface="Arial Rounded MT Bold" pitchFamily="34" charset="0"/>
              </a:rPr>
              <a:t>Slovak </a:t>
            </a:r>
            <a:r>
              <a:rPr lang="sk-SK" dirty="0" err="1" smtClean="0">
                <a:latin typeface="Arial Rounded MT Bold" pitchFamily="34" charset="0"/>
              </a:rPr>
              <a:t>Paradise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smtClean="0">
                <a:latin typeface="Arial Rounded MT Bold" pitchFamily="34" charset="0"/>
              </a:rPr>
              <a:t>Park</a:t>
            </a:r>
          </a:p>
          <a:p>
            <a:r>
              <a:rPr lang="sk-SK" dirty="0" err="1" smtClean="0">
                <a:latin typeface="Arial Rounded MT Bold" pitchFamily="34" charset="0"/>
              </a:rPr>
              <a:t>Gallery</a:t>
            </a:r>
            <a:endParaRPr lang="sk-SK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r>
              <a:rPr lang="sk-SK" b="1" dirty="0" err="1" smtClean="0">
                <a:latin typeface="Arial Rounded MT Bold" pitchFamily="34" charset="0"/>
              </a:rPr>
              <a:t>The</a:t>
            </a:r>
            <a:r>
              <a:rPr lang="sk-SK" b="1" dirty="0" smtClean="0">
                <a:latin typeface="Arial Rounded MT Bold" pitchFamily="34" charset="0"/>
              </a:rPr>
              <a:t> </a:t>
            </a:r>
            <a:r>
              <a:rPr lang="sk-SK" b="1" dirty="0" smtClean="0">
                <a:latin typeface="Arial Rounded MT Bold" pitchFamily="34" charset="0"/>
              </a:rPr>
              <a:t>list </a:t>
            </a:r>
            <a:r>
              <a:rPr lang="sk-SK" b="1" dirty="0" err="1" smtClean="0">
                <a:latin typeface="Arial Rounded MT Bold" pitchFamily="34" charset="0"/>
              </a:rPr>
              <a:t>of</a:t>
            </a:r>
            <a:r>
              <a:rPr lang="sk-SK" b="1" dirty="0" smtClean="0">
                <a:latin typeface="Arial Rounded MT Bold" pitchFamily="34" charset="0"/>
              </a:rPr>
              <a:t> </a:t>
            </a:r>
            <a:r>
              <a:rPr lang="sk-SK" b="1" dirty="0" err="1" smtClean="0">
                <a:latin typeface="Arial Rounded MT Bold" pitchFamily="34" charset="0"/>
              </a:rPr>
              <a:t>national</a:t>
            </a:r>
            <a:r>
              <a:rPr lang="sk-SK" b="1" dirty="0" smtClean="0">
                <a:latin typeface="Arial Rounded MT Bold" pitchFamily="34" charset="0"/>
              </a:rPr>
              <a:t> </a:t>
            </a:r>
            <a:r>
              <a:rPr lang="sk-SK" b="1" dirty="0" err="1" smtClean="0">
                <a:latin typeface="Arial Rounded MT Bold" pitchFamily="34" charset="0"/>
              </a:rPr>
              <a:t>parks</a:t>
            </a:r>
            <a:r>
              <a:rPr lang="sk-SK" b="1" dirty="0" smtClean="0">
                <a:latin typeface="Arial Rounded MT Bold" pitchFamily="34" charset="0"/>
              </a:rPr>
              <a:t/>
            </a:r>
            <a:br>
              <a:rPr lang="sk-SK" b="1" dirty="0" smtClean="0">
                <a:latin typeface="Arial Rounded MT Bold" pitchFamily="34" charset="0"/>
              </a:rPr>
            </a:br>
            <a:endParaRPr lang="sk-SK" b="1" dirty="0">
              <a:latin typeface="Arial Rounded MT Bold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Arial Rounded MT Bold" pitchFamily="34" charset="0"/>
              </a:rPr>
              <a:t>Veľká Fatra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smtClean="0">
                <a:latin typeface="Arial Rounded MT Bold" pitchFamily="34" charset="0"/>
              </a:rPr>
              <a:t>Park</a:t>
            </a:r>
          </a:p>
        </p:txBody>
      </p:sp>
      <p:pic>
        <p:nvPicPr>
          <p:cNvPr id="1026" name="Picture 2" descr="C:\Users\ucitel\Desktop\IMG_2951čč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924800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r>
              <a:rPr lang="sk-SK" dirty="0" smtClean="0">
                <a:latin typeface="Arial Rounded MT Bold" pitchFamily="34" charset="0"/>
              </a:rPr>
              <a:t>Malá Fatra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Park</a:t>
            </a:r>
          </a:p>
          <a:p>
            <a:endParaRPr lang="sk-SK" dirty="0"/>
          </a:p>
        </p:txBody>
      </p:sp>
      <p:pic>
        <p:nvPicPr>
          <p:cNvPr id="2050" name="Picture 2" descr="C:\Users\ucitel\Desktop\800px-Velky_Rozsut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670799" cy="5753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r>
              <a:rPr lang="sk-SK" dirty="0" err="1" smtClean="0">
                <a:latin typeface="Arial Rounded MT Bold" pitchFamily="34" charset="0"/>
              </a:rPr>
              <a:t>Low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err="1" smtClean="0">
                <a:latin typeface="Arial Rounded MT Bold" pitchFamily="34" charset="0"/>
              </a:rPr>
              <a:t>Tatras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Park</a:t>
            </a:r>
          </a:p>
          <a:p>
            <a:endParaRPr lang="sk-SK" dirty="0"/>
          </a:p>
        </p:txBody>
      </p:sp>
      <p:pic>
        <p:nvPicPr>
          <p:cNvPr id="3074" name="Picture 2" descr="C:\Users\ucitel\Desktop\800px-Deres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467600" cy="576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r>
              <a:rPr lang="sk-SK" dirty="0" smtClean="0">
                <a:latin typeface="Arial Rounded MT Bold" pitchFamily="34" charset="0"/>
              </a:rPr>
              <a:t>Muránska planina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Park</a:t>
            </a:r>
          </a:p>
          <a:p>
            <a:endParaRPr lang="sk-SK" dirty="0"/>
          </a:p>
        </p:txBody>
      </p:sp>
      <p:pic>
        <p:nvPicPr>
          <p:cNvPr id="4098" name="Picture 2" descr="C:\Users\ucitel\Desktop\800px-Ciganka_muranska_plan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848600" cy="541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r>
              <a:rPr lang="sk-SK" dirty="0" smtClean="0">
                <a:latin typeface="Arial Rounded MT Bold" pitchFamily="34" charset="0"/>
              </a:rPr>
              <a:t>Pieniny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Park</a:t>
            </a:r>
            <a:endParaRPr lang="sk-SK" dirty="0">
              <a:latin typeface="Arial Rounded MT Bold" pitchFamily="34" charset="0"/>
            </a:endParaRPr>
          </a:p>
        </p:txBody>
      </p:sp>
      <p:pic>
        <p:nvPicPr>
          <p:cNvPr id="5122" name="Picture 2" descr="C:\Users\ucitel\Desktop\Dunajec_and_Les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838200"/>
            <a:ext cx="7924800" cy="555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r>
              <a:rPr lang="sk-SK" dirty="0" err="1" smtClean="0">
                <a:latin typeface="Arial Rounded MT Bold" pitchFamily="34" charset="0"/>
              </a:rPr>
              <a:t>Poloniny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Park</a:t>
            </a:r>
          </a:p>
          <a:p>
            <a:endParaRPr lang="sk-SK" dirty="0"/>
          </a:p>
        </p:txBody>
      </p:sp>
      <p:pic>
        <p:nvPicPr>
          <p:cNvPr id="6146" name="Picture 2" descr="C:\Users\ucitel\Desktop\800px-Poloniny_20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515560" cy="5639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sk-SK" dirty="0" smtClean="0">
                <a:latin typeface="Arial Rounded MT Bold" pitchFamily="34" charset="0"/>
              </a:rPr>
              <a:t>Slovak </a:t>
            </a:r>
            <a:r>
              <a:rPr lang="sk-SK" dirty="0" err="1" smtClean="0">
                <a:latin typeface="Arial Rounded MT Bold" pitchFamily="34" charset="0"/>
              </a:rPr>
              <a:t>Karst</a:t>
            </a:r>
            <a:r>
              <a:rPr lang="sk-SK" dirty="0" smtClean="0">
                <a:latin typeface="Arial Rounded MT Bold" pitchFamily="34" charset="0"/>
              </a:rPr>
              <a:t> </a:t>
            </a:r>
            <a:r>
              <a:rPr lang="sk-SK" dirty="0" err="1" smtClean="0">
                <a:latin typeface="Arial Rounded MT Bold" pitchFamily="34" charset="0"/>
              </a:rPr>
              <a:t>National</a:t>
            </a:r>
            <a:r>
              <a:rPr lang="sk-SK" dirty="0" smtClean="0">
                <a:latin typeface="Arial Rounded MT Bold" pitchFamily="34" charset="0"/>
              </a:rPr>
              <a:t> Park</a:t>
            </a:r>
          </a:p>
          <a:p>
            <a:endParaRPr lang="sk-SK" dirty="0"/>
          </a:p>
        </p:txBody>
      </p:sp>
      <p:pic>
        <p:nvPicPr>
          <p:cNvPr id="7170" name="Picture 2" descr="C:\Users\ucitel\Desktop\800px-Zadielska_tiesn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180</Words>
  <PresentationFormat>Prezentácia na obrazovke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National parks in Slovakia</vt:lpstr>
      <vt:lpstr>Content</vt:lpstr>
      <vt:lpstr> The list of national parks 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Map</vt:lpstr>
      <vt:lpstr> Slovak Paradise National Park </vt:lpstr>
      <vt:lpstr>Tatra National Park</vt:lpstr>
      <vt:lpstr>Lakes and streams</vt:lpstr>
      <vt:lpstr>Caves</vt:lpstr>
      <vt:lpstr>History</vt:lpstr>
      <vt:lpstr>Thank you for paying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parks in Slovakia</dc:title>
  <dc:creator>ucitel</dc:creator>
  <cp:lastModifiedBy>ucitel</cp:lastModifiedBy>
  <cp:revision>10</cp:revision>
  <dcterms:created xsi:type="dcterms:W3CDTF">2015-09-18T06:49:09Z</dcterms:created>
  <dcterms:modified xsi:type="dcterms:W3CDTF">2015-09-18T09:18:06Z</dcterms:modified>
</cp:coreProperties>
</file>