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A5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>
        <p:scale>
          <a:sx n="77" d="100"/>
          <a:sy n="77" d="100"/>
        </p:scale>
        <p:origin x="-2568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2203C-7D4B-42FB-96AB-3B0981EB743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327F5-C86A-45DE-8F4A-CA91D3ECE3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357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327F5-C86A-45DE-8F4A-CA91D3ECE3E8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1734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327F5-C86A-45DE-8F4A-CA91D3ECE3E8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281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304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5040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668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642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074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26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2171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7740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97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708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D6FD-4D8A-4C69-976F-B72477CE699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5E59-48D4-4683-9888-BBD55BADA5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440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Somló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4248472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</a:pP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Northwestern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Hungary, Veszprém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hometown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Pápa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1142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planted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meters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volcanic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loess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3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u-HU" sz="3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1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Pressing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endParaRPr lang="hu-HU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wines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is 10€-20€/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endParaRPr lang="hu-H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International </a:t>
            </a:r>
            <a:r>
              <a:rPr lang="hu-HU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u-H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Year</a:t>
            </a:r>
          </a:p>
          <a:p>
            <a:pPr marL="0" indent="0">
              <a:buNone/>
            </a:pPr>
            <a:endParaRPr lang="hu-H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77</Words>
  <Application>Microsoft Office PowerPoint</Application>
  <PresentationFormat>On-screen Show (4:3)</PresentationFormat>
  <Paragraphs>24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Office-téma</vt:lpstr>
      <vt:lpstr>The wine of Somló</vt:lpstr>
      <vt:lpstr>Production process</vt:lpstr>
      <vt:lpstr>More information about the wine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wine of Somló</dc:title>
  <dc:creator>cordtex</dc:creator>
  <cp:lastModifiedBy>owner</cp:lastModifiedBy>
  <cp:revision>19</cp:revision>
  <dcterms:created xsi:type="dcterms:W3CDTF">2016-04-03T13:09:11Z</dcterms:created>
  <dcterms:modified xsi:type="dcterms:W3CDTF">2016-04-20T19:48:51Z</dcterms:modified>
</cp:coreProperties>
</file>