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3" r:id="rId9"/>
    <p:sldId id="266" r:id="rId10"/>
    <p:sldId id="267" r:id="rId11"/>
    <p:sldId id="262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BC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E79-F722-4236-BD1B-622E82F33AA4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44CB-2B22-4EFF-B356-9CD3532F24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297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E79-F722-4236-BD1B-622E82F33AA4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44CB-2B22-4EFF-B356-9CD3532F24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23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E79-F722-4236-BD1B-622E82F33AA4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44CB-2B22-4EFF-B356-9CD3532F247F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7800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E79-F722-4236-BD1B-622E82F33AA4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44CB-2B22-4EFF-B356-9CD3532F24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306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E79-F722-4236-BD1B-622E82F33AA4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44CB-2B22-4EFF-B356-9CD3532F247F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2273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E79-F722-4236-BD1B-622E82F33AA4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44CB-2B22-4EFF-B356-9CD3532F24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181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E79-F722-4236-BD1B-622E82F33AA4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44CB-2B22-4EFF-B356-9CD3532F24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386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E79-F722-4236-BD1B-622E82F33AA4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44CB-2B22-4EFF-B356-9CD3532F24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48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E79-F722-4236-BD1B-622E82F33AA4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44CB-2B22-4EFF-B356-9CD3532F24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00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E79-F722-4236-BD1B-622E82F33AA4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44CB-2B22-4EFF-B356-9CD3532F24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26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E79-F722-4236-BD1B-622E82F33AA4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44CB-2B22-4EFF-B356-9CD3532F24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080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E79-F722-4236-BD1B-622E82F33AA4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44CB-2B22-4EFF-B356-9CD3532F24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100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E79-F722-4236-BD1B-622E82F33AA4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44CB-2B22-4EFF-B356-9CD3532F24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591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E79-F722-4236-BD1B-622E82F33AA4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44CB-2B22-4EFF-B356-9CD3532F24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06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E79-F722-4236-BD1B-622E82F33AA4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44CB-2B22-4EFF-B356-9CD3532F24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26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44CB-2B22-4EFF-B356-9CD3532F247F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E79-F722-4236-BD1B-622E82F33AA4}" type="datetimeFigureOut">
              <a:rPr lang="de-DE" smtClean="0"/>
              <a:t>16.03.2017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74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47E79-F722-4236-BD1B-622E82F33AA4}" type="datetimeFigureOut">
              <a:rPr lang="de-DE" smtClean="0"/>
              <a:t>16.03.2017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F544CB-2B22-4EFF-B356-9CD3532F24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07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perto.de/personal/mitarbeiterfuehrung/so-loesen-sie-konflikte.html" TargetMode="External"/><Relationship Id="rId2" Type="http://schemas.openxmlformats.org/officeDocument/2006/relationships/hyperlink" Target="https://en.wikipedia.org/wiki/Four-sides_mode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Conflict</a:t>
            </a:r>
            <a:r>
              <a:rPr lang="de-AT" dirty="0" smtClean="0"/>
              <a:t> </a:t>
            </a:r>
            <a:r>
              <a:rPr lang="de-AT" dirty="0"/>
              <a:t>M</a:t>
            </a:r>
            <a:r>
              <a:rPr lang="de-AT" dirty="0" smtClean="0"/>
              <a:t>anagement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err="1" smtClean="0"/>
              <a:t>Specimnen</a:t>
            </a:r>
            <a:r>
              <a:rPr lang="de-AT" dirty="0" smtClean="0"/>
              <a:t> </a:t>
            </a:r>
            <a:r>
              <a:rPr lang="de-AT" dirty="0" err="1" smtClean="0"/>
              <a:t>Lesson</a:t>
            </a:r>
            <a:r>
              <a:rPr lang="de-AT" dirty="0" smtClean="0"/>
              <a:t> 8th </a:t>
            </a:r>
            <a:r>
              <a:rPr lang="de-AT" dirty="0"/>
              <a:t>T</a:t>
            </a:r>
            <a:r>
              <a:rPr lang="de-AT" dirty="0" smtClean="0"/>
              <a:t>raining </a:t>
            </a:r>
            <a:r>
              <a:rPr lang="de-AT" dirty="0"/>
              <a:t>E</a:t>
            </a:r>
            <a:r>
              <a:rPr lang="de-AT" dirty="0" smtClean="0"/>
              <a:t>vent</a:t>
            </a:r>
            <a:endParaRPr lang="de-AT" dirty="0" smtClean="0"/>
          </a:p>
          <a:p>
            <a:r>
              <a:rPr lang="de-AT" dirty="0" smtClean="0"/>
              <a:t>Elisabeth </a:t>
            </a:r>
            <a:r>
              <a:rPr lang="de-AT" dirty="0" err="1" smtClean="0"/>
              <a:t>Hasiweder</a:t>
            </a:r>
            <a:endParaRPr lang="de-AT" dirty="0" smtClean="0"/>
          </a:p>
          <a:p>
            <a:r>
              <a:rPr lang="de-AT" dirty="0" smtClean="0"/>
              <a:t>BHAK Linz International Business School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11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That</a:t>
            </a:r>
            <a:r>
              <a:rPr lang="de-AT" dirty="0" smtClean="0"/>
              <a:t> easy?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de-AT" sz="2400" dirty="0" smtClean="0"/>
              <a:t>Take </a:t>
            </a:r>
            <a:r>
              <a:rPr lang="de-AT" sz="2400" dirty="0" err="1" smtClean="0"/>
              <a:t>your</a:t>
            </a:r>
            <a:r>
              <a:rPr lang="de-AT" sz="2400" dirty="0" smtClean="0"/>
              <a:t> time</a:t>
            </a:r>
          </a:p>
          <a:p>
            <a:pPr marL="457200" indent="-457200">
              <a:buFont typeface="+mj-lt"/>
              <a:buAutoNum type="arabicParenR"/>
            </a:pPr>
            <a:endParaRPr lang="de-AT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de-AT" sz="2400" dirty="0" smtClean="0"/>
              <a:t>Open </a:t>
            </a:r>
            <a:r>
              <a:rPr lang="de-AT" sz="2400" dirty="0" err="1" smtClean="0"/>
              <a:t>your</a:t>
            </a:r>
            <a:r>
              <a:rPr lang="de-AT" sz="2400" dirty="0" smtClean="0"/>
              <a:t> </a:t>
            </a:r>
            <a:r>
              <a:rPr lang="de-AT" sz="2400" dirty="0" err="1" smtClean="0"/>
              <a:t>ears</a:t>
            </a:r>
            <a:endParaRPr lang="de-AT" sz="2400" dirty="0" smtClean="0"/>
          </a:p>
          <a:p>
            <a:pPr marL="457200" indent="-457200">
              <a:buFont typeface="+mj-lt"/>
              <a:buAutoNum type="arabicParenR"/>
            </a:pPr>
            <a:endParaRPr lang="de-AT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de-AT" sz="2400" dirty="0" err="1" smtClean="0"/>
              <a:t>Make</a:t>
            </a:r>
            <a:r>
              <a:rPr lang="de-AT" sz="2400" dirty="0" smtClean="0"/>
              <a:t> a </a:t>
            </a:r>
            <a:r>
              <a:rPr lang="de-AT" sz="2400" dirty="0" err="1" smtClean="0"/>
              <a:t>request</a:t>
            </a:r>
            <a:r>
              <a:rPr lang="de-AT" sz="2400" dirty="0" smtClean="0"/>
              <a:t>					</a:t>
            </a:r>
          </a:p>
          <a:p>
            <a:pPr marL="457200" indent="-457200">
              <a:buFont typeface="+mj-lt"/>
              <a:buAutoNum type="arabicParenR"/>
            </a:pPr>
            <a:endParaRPr lang="de-AT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de-AT" sz="2400" dirty="0" err="1" smtClean="0"/>
              <a:t>Invent</a:t>
            </a:r>
            <a:r>
              <a:rPr lang="de-AT" sz="2400" dirty="0" smtClean="0"/>
              <a:t> </a:t>
            </a:r>
            <a:r>
              <a:rPr lang="de-AT" sz="2400" dirty="0" err="1" smtClean="0"/>
              <a:t>strategies</a:t>
            </a:r>
            <a:endParaRPr lang="de-AT" sz="2400" dirty="0" smtClean="0"/>
          </a:p>
          <a:p>
            <a:pPr marL="457200" indent="-457200">
              <a:buFont typeface="+mj-lt"/>
              <a:buAutoNum type="arabicParenR"/>
            </a:pPr>
            <a:endParaRPr lang="de-AT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de-AT" sz="2400" dirty="0" err="1" smtClean="0"/>
              <a:t>Make</a:t>
            </a:r>
            <a:r>
              <a:rPr lang="de-AT" sz="2400" dirty="0" smtClean="0"/>
              <a:t> a </a:t>
            </a:r>
            <a:r>
              <a:rPr lang="de-AT" sz="2400" dirty="0" err="1" smtClean="0"/>
              <a:t>new</a:t>
            </a:r>
            <a:r>
              <a:rPr lang="de-AT" sz="2400" dirty="0" smtClean="0"/>
              <a:t> </a:t>
            </a:r>
            <a:r>
              <a:rPr lang="de-AT" sz="2400" dirty="0" err="1" smtClean="0"/>
              <a:t>decision</a:t>
            </a:r>
            <a:r>
              <a:rPr lang="de-AT" sz="2400" dirty="0" smtClean="0"/>
              <a:t>			</a:t>
            </a:r>
          </a:p>
          <a:p>
            <a:pPr marL="0" indent="0">
              <a:buNone/>
            </a:pPr>
            <a:endParaRPr lang="de-AT" dirty="0" smtClean="0"/>
          </a:p>
          <a:p>
            <a:endParaRPr lang="de-AT" dirty="0" smtClean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2059487"/>
            <a:ext cx="556297" cy="556297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2744871"/>
            <a:ext cx="480125" cy="781843"/>
          </a:xfrm>
          <a:prstGeom prst="rect">
            <a:avLst/>
          </a:prstGeom>
        </p:spPr>
      </p:pic>
      <p:sp>
        <p:nvSpPr>
          <p:cNvPr id="9" name="Wolkenförmige Legende 8"/>
          <p:cNvSpPr/>
          <p:nvPr/>
        </p:nvSpPr>
        <p:spPr>
          <a:xfrm>
            <a:off x="5100929" y="3521474"/>
            <a:ext cx="2605413" cy="91274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I </a:t>
            </a:r>
            <a:r>
              <a:rPr lang="de-AT" dirty="0" err="1" smtClean="0"/>
              <a:t>would</a:t>
            </a:r>
            <a:r>
              <a:rPr lang="de-AT" dirty="0" smtClean="0"/>
              <a:t> </a:t>
            </a:r>
            <a:r>
              <a:rPr lang="de-AT" dirty="0" err="1" smtClean="0"/>
              <a:t>like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 </a:t>
            </a:r>
            <a:r>
              <a:rPr lang="de-AT" dirty="0" err="1" smtClean="0"/>
              <a:t>have</a:t>
            </a:r>
            <a:r>
              <a:rPr lang="de-AT" dirty="0" smtClean="0"/>
              <a:t> …</a:t>
            </a:r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498" y="4470064"/>
            <a:ext cx="1670137" cy="835069"/>
          </a:xfrm>
          <a:prstGeom prst="rect">
            <a:avLst/>
          </a:prstGeom>
        </p:spPr>
      </p:pic>
      <p:pic>
        <p:nvPicPr>
          <p:cNvPr id="11" name="Inhaltsplatzhalter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345" y="4631847"/>
            <a:ext cx="1496363" cy="1496363"/>
          </a:xfrm>
          <a:prstGeom prst="rect">
            <a:avLst/>
          </a:prstGeom>
        </p:spPr>
      </p:pic>
      <p:pic>
        <p:nvPicPr>
          <p:cNvPr id="12" name="Inhaltsplatzhalter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965" y="4554769"/>
            <a:ext cx="1612747" cy="1612747"/>
          </a:xfrm>
          <a:prstGeom prst="rect">
            <a:avLst/>
          </a:prstGeom>
        </p:spPr>
      </p:pic>
      <p:sp>
        <p:nvSpPr>
          <p:cNvPr id="13" name="Smiley 12"/>
          <p:cNvSpPr/>
          <p:nvPr/>
        </p:nvSpPr>
        <p:spPr>
          <a:xfrm>
            <a:off x="7214992" y="4777138"/>
            <a:ext cx="611947" cy="595126"/>
          </a:xfrm>
          <a:prstGeom prst="smileyFace">
            <a:avLst/>
          </a:prstGeom>
          <a:solidFill>
            <a:srgbClr val="EFBC3D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Smiley 14"/>
          <p:cNvSpPr/>
          <p:nvPr/>
        </p:nvSpPr>
        <p:spPr>
          <a:xfrm>
            <a:off x="8517364" y="4716630"/>
            <a:ext cx="611947" cy="595126"/>
          </a:xfrm>
          <a:prstGeom prst="smileyFace">
            <a:avLst/>
          </a:prstGeom>
          <a:solidFill>
            <a:srgbClr val="EFBC3D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878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List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Literature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www.dictionary.com/browse/conflict</a:t>
            </a:r>
          </a:p>
          <a:p>
            <a:r>
              <a:rPr lang="de-DE" dirty="0">
                <a:hlinkClick r:id="rId2"/>
              </a:rPr>
              <a:t>https://en.wikipedia.org/wiki/Friedrich_Glasl%27s_model_of_conflict_escalation</a:t>
            </a:r>
          </a:p>
          <a:p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en.wikipedia.org/wiki/Four-sides_model</a:t>
            </a:r>
            <a:endParaRPr lang="de-DE" dirty="0" smtClean="0"/>
          </a:p>
          <a:p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www.experto.de/personal/mitarbeiterfuehrung/so-loesen-sie-konflikte.html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638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90542" cy="1320800"/>
          </a:xfrm>
        </p:spPr>
        <p:txBody>
          <a:bodyPr>
            <a:normAutofit/>
          </a:bodyPr>
          <a:lstStyle/>
          <a:p>
            <a:r>
              <a:rPr lang="de-AT" sz="3200" dirty="0" err="1" smtClean="0"/>
              <a:t>Have</a:t>
            </a:r>
            <a:r>
              <a:rPr lang="de-AT" sz="3200" dirty="0" smtClean="0"/>
              <a:t> </a:t>
            </a:r>
            <a:r>
              <a:rPr lang="de-AT" sz="3200" dirty="0" err="1" smtClean="0"/>
              <a:t>you</a:t>
            </a:r>
            <a:r>
              <a:rPr lang="de-AT" sz="3200" dirty="0" smtClean="0"/>
              <a:t> </a:t>
            </a:r>
            <a:r>
              <a:rPr lang="de-AT" sz="3200" dirty="0" err="1" smtClean="0"/>
              <a:t>ever</a:t>
            </a:r>
            <a:r>
              <a:rPr lang="de-AT" sz="3200" dirty="0" smtClean="0"/>
              <a:t> </a:t>
            </a:r>
            <a:r>
              <a:rPr lang="de-AT" sz="3200" dirty="0" err="1" smtClean="0"/>
              <a:t>been</a:t>
            </a:r>
            <a:r>
              <a:rPr lang="de-AT" sz="3200" dirty="0" smtClean="0"/>
              <a:t> in a </a:t>
            </a:r>
            <a:r>
              <a:rPr lang="de-AT" sz="3200" dirty="0" err="1" smtClean="0"/>
              <a:t>conflict</a:t>
            </a:r>
            <a:r>
              <a:rPr lang="de-AT" sz="3200" dirty="0" smtClean="0"/>
              <a:t> </a:t>
            </a:r>
            <a:r>
              <a:rPr lang="de-AT" sz="3200" dirty="0" err="1" smtClean="0"/>
              <a:t>with</a:t>
            </a:r>
            <a:r>
              <a:rPr lang="de-AT" sz="3200" dirty="0" smtClean="0"/>
              <a:t> </a:t>
            </a:r>
            <a:r>
              <a:rPr lang="de-AT" sz="3200" dirty="0" err="1" smtClean="0"/>
              <a:t>sombody</a:t>
            </a:r>
            <a:r>
              <a:rPr lang="de-AT" sz="3200" dirty="0" smtClean="0"/>
              <a:t>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z="2400" dirty="0"/>
              <a:t>Who </a:t>
            </a:r>
            <a:r>
              <a:rPr lang="de-AT" sz="2400" dirty="0" err="1"/>
              <a:t>of</a:t>
            </a:r>
            <a:r>
              <a:rPr lang="de-AT" sz="2400" dirty="0"/>
              <a:t> </a:t>
            </a:r>
            <a:r>
              <a:rPr lang="de-AT" sz="2400" dirty="0" err="1"/>
              <a:t>you</a:t>
            </a:r>
            <a:r>
              <a:rPr lang="de-AT" sz="2400" dirty="0"/>
              <a:t> </a:t>
            </a:r>
            <a:r>
              <a:rPr lang="de-AT" sz="2400" dirty="0" err="1"/>
              <a:t>have</a:t>
            </a:r>
            <a:r>
              <a:rPr lang="de-AT" sz="2400" dirty="0"/>
              <a:t> </a:t>
            </a:r>
            <a:r>
              <a:rPr lang="de-AT" sz="2400" dirty="0" err="1"/>
              <a:t>ever</a:t>
            </a:r>
            <a:r>
              <a:rPr lang="de-AT" sz="2400" dirty="0"/>
              <a:t> </a:t>
            </a:r>
            <a:r>
              <a:rPr lang="de-AT" sz="2400" dirty="0" err="1"/>
              <a:t>been</a:t>
            </a:r>
            <a:r>
              <a:rPr lang="de-AT" sz="2400" dirty="0"/>
              <a:t> in a </a:t>
            </a:r>
            <a:r>
              <a:rPr lang="de-AT" sz="2400" dirty="0" err="1"/>
              <a:t>conflict</a:t>
            </a:r>
            <a:r>
              <a:rPr lang="de-AT" sz="2400" dirty="0"/>
              <a:t>?</a:t>
            </a:r>
            <a:endParaRPr lang="de-DE" sz="2400" dirty="0"/>
          </a:p>
          <a:p>
            <a:pPr lvl="0"/>
            <a:r>
              <a:rPr lang="de-AT" sz="2400" dirty="0"/>
              <a:t>Who </a:t>
            </a:r>
            <a:r>
              <a:rPr lang="de-AT" sz="2400" dirty="0" err="1"/>
              <a:t>of</a:t>
            </a:r>
            <a:r>
              <a:rPr lang="de-AT" sz="2400" dirty="0"/>
              <a:t> </a:t>
            </a:r>
            <a:r>
              <a:rPr lang="de-AT" sz="2400" dirty="0" err="1"/>
              <a:t>you</a:t>
            </a:r>
            <a:r>
              <a:rPr lang="de-AT" sz="2400" dirty="0"/>
              <a:t> </a:t>
            </a:r>
            <a:r>
              <a:rPr lang="de-AT" sz="2400" dirty="0" err="1"/>
              <a:t>have</a:t>
            </a:r>
            <a:r>
              <a:rPr lang="de-AT" sz="2400" dirty="0"/>
              <a:t> </a:t>
            </a:r>
            <a:r>
              <a:rPr lang="de-AT" sz="2400" dirty="0" err="1"/>
              <a:t>ever</a:t>
            </a:r>
            <a:r>
              <a:rPr lang="de-AT" sz="2400" dirty="0"/>
              <a:t> </a:t>
            </a:r>
            <a:r>
              <a:rPr lang="de-AT" sz="2400" dirty="0" err="1"/>
              <a:t>solved</a:t>
            </a:r>
            <a:r>
              <a:rPr lang="de-AT" sz="2400" dirty="0"/>
              <a:t> a </a:t>
            </a:r>
            <a:r>
              <a:rPr lang="de-AT" sz="2400" dirty="0" err="1"/>
              <a:t>conflict</a:t>
            </a:r>
            <a:r>
              <a:rPr lang="de-AT" sz="2400" dirty="0"/>
              <a:t> </a:t>
            </a:r>
            <a:r>
              <a:rPr lang="de-AT" sz="2400" dirty="0" err="1"/>
              <a:t>with</a:t>
            </a:r>
            <a:r>
              <a:rPr lang="de-AT" sz="2400" dirty="0"/>
              <a:t> a </a:t>
            </a:r>
            <a:r>
              <a:rPr lang="de-AT" sz="2400" dirty="0" err="1"/>
              <a:t>bad</a:t>
            </a:r>
            <a:r>
              <a:rPr lang="de-AT" sz="2400" dirty="0"/>
              <a:t> </a:t>
            </a:r>
            <a:r>
              <a:rPr lang="de-AT" sz="2400" dirty="0" err="1"/>
              <a:t>feeling</a:t>
            </a:r>
            <a:r>
              <a:rPr lang="de-AT" sz="2400" dirty="0"/>
              <a:t> </a:t>
            </a:r>
            <a:r>
              <a:rPr lang="de-AT" sz="2400" dirty="0" err="1"/>
              <a:t>afterwards</a:t>
            </a:r>
            <a:r>
              <a:rPr lang="de-AT" sz="2400" dirty="0"/>
              <a:t>?</a:t>
            </a:r>
            <a:endParaRPr lang="de-DE" sz="2400" dirty="0"/>
          </a:p>
          <a:p>
            <a:pPr lvl="0"/>
            <a:r>
              <a:rPr lang="de-AT" sz="2400" dirty="0"/>
              <a:t>Who </a:t>
            </a:r>
            <a:r>
              <a:rPr lang="de-AT" sz="2400" dirty="0" err="1"/>
              <a:t>of</a:t>
            </a:r>
            <a:r>
              <a:rPr lang="de-AT" sz="2400" dirty="0"/>
              <a:t> </a:t>
            </a:r>
            <a:r>
              <a:rPr lang="de-AT" sz="2400" dirty="0" err="1"/>
              <a:t>you</a:t>
            </a:r>
            <a:r>
              <a:rPr lang="de-AT" sz="2400" dirty="0"/>
              <a:t> </a:t>
            </a:r>
            <a:r>
              <a:rPr lang="de-AT" sz="2400" dirty="0" err="1"/>
              <a:t>have</a:t>
            </a:r>
            <a:r>
              <a:rPr lang="de-AT" sz="2400" dirty="0"/>
              <a:t> </a:t>
            </a:r>
            <a:r>
              <a:rPr lang="de-AT" sz="2400" dirty="0" err="1"/>
              <a:t>ever</a:t>
            </a:r>
            <a:r>
              <a:rPr lang="de-AT" sz="2400" dirty="0"/>
              <a:t> </a:t>
            </a:r>
            <a:r>
              <a:rPr lang="de-AT" sz="2400" dirty="0" err="1" smtClean="0"/>
              <a:t>solved</a:t>
            </a:r>
            <a:r>
              <a:rPr lang="de-AT" sz="2400" dirty="0" smtClean="0"/>
              <a:t> </a:t>
            </a:r>
            <a:r>
              <a:rPr lang="de-AT" sz="2400" dirty="0"/>
              <a:t>a </a:t>
            </a:r>
            <a:r>
              <a:rPr lang="de-AT" sz="2400" dirty="0" err="1"/>
              <a:t>conflict</a:t>
            </a:r>
            <a:r>
              <a:rPr lang="de-AT" sz="2400" dirty="0"/>
              <a:t> in a positive </a:t>
            </a:r>
            <a:r>
              <a:rPr lang="de-AT" sz="2400" dirty="0" err="1"/>
              <a:t>way</a:t>
            </a:r>
            <a:r>
              <a:rPr lang="de-AT" sz="2400" dirty="0"/>
              <a:t>?</a:t>
            </a:r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961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Conflictmanagement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dirty="0" err="1" smtClean="0"/>
              <a:t>What</a:t>
            </a:r>
            <a:r>
              <a:rPr lang="de-AT" sz="2400" dirty="0" smtClean="0"/>
              <a:t> </a:t>
            </a:r>
            <a:r>
              <a:rPr lang="de-AT" sz="2400" dirty="0" err="1" smtClean="0"/>
              <a:t>is</a:t>
            </a:r>
            <a:r>
              <a:rPr lang="de-AT" sz="2400" dirty="0" smtClean="0"/>
              <a:t> a </a:t>
            </a:r>
            <a:r>
              <a:rPr lang="de-AT" sz="2400" dirty="0" err="1" smtClean="0"/>
              <a:t>conflict</a:t>
            </a:r>
            <a:r>
              <a:rPr lang="de-AT" sz="2400" dirty="0" smtClean="0"/>
              <a:t>?</a:t>
            </a:r>
          </a:p>
          <a:p>
            <a:r>
              <a:rPr lang="de-AT" sz="2400" dirty="0" err="1" smtClean="0"/>
              <a:t>Why</a:t>
            </a:r>
            <a:r>
              <a:rPr lang="de-AT" sz="2400" dirty="0" smtClean="0"/>
              <a:t> do </a:t>
            </a:r>
            <a:r>
              <a:rPr lang="de-AT" sz="2400" dirty="0" err="1" smtClean="0"/>
              <a:t>we</a:t>
            </a:r>
            <a:r>
              <a:rPr lang="de-AT" sz="2400" dirty="0" smtClean="0"/>
              <a:t> </a:t>
            </a:r>
            <a:r>
              <a:rPr lang="de-AT" sz="2400" dirty="0" err="1" smtClean="0"/>
              <a:t>have</a:t>
            </a:r>
            <a:r>
              <a:rPr lang="de-AT" sz="2400" dirty="0" smtClean="0"/>
              <a:t> </a:t>
            </a:r>
            <a:r>
              <a:rPr lang="de-AT" sz="2400" dirty="0" err="1" smtClean="0"/>
              <a:t>conflicts</a:t>
            </a:r>
            <a:r>
              <a:rPr lang="de-AT" sz="2400" dirty="0" smtClean="0"/>
              <a:t>?</a:t>
            </a:r>
          </a:p>
          <a:p>
            <a:r>
              <a:rPr lang="de-AT" sz="2400" dirty="0" smtClean="0"/>
              <a:t>Are </a:t>
            </a:r>
            <a:r>
              <a:rPr lang="de-AT" sz="2400" dirty="0" err="1" smtClean="0"/>
              <a:t>there</a:t>
            </a:r>
            <a:r>
              <a:rPr lang="de-AT" sz="2400" dirty="0" smtClean="0"/>
              <a:t> different </a:t>
            </a:r>
            <a:r>
              <a:rPr lang="de-AT" sz="2400" dirty="0" err="1" smtClean="0"/>
              <a:t>kinds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conflicts</a:t>
            </a:r>
            <a:r>
              <a:rPr lang="de-AT" sz="2400" dirty="0" smtClean="0"/>
              <a:t>?</a:t>
            </a:r>
          </a:p>
          <a:p>
            <a:r>
              <a:rPr lang="de-AT" sz="2400" dirty="0" err="1" smtClean="0"/>
              <a:t>How</a:t>
            </a:r>
            <a:r>
              <a:rPr lang="de-AT" sz="2400" dirty="0" smtClean="0"/>
              <a:t> </a:t>
            </a:r>
            <a:r>
              <a:rPr lang="de-AT" sz="2400" dirty="0" err="1" smtClean="0"/>
              <a:t>can</a:t>
            </a:r>
            <a:r>
              <a:rPr lang="de-AT" sz="2400" dirty="0" smtClean="0"/>
              <a:t> </a:t>
            </a:r>
            <a:r>
              <a:rPr lang="de-AT" sz="2400" dirty="0" err="1" smtClean="0"/>
              <a:t>conflicts</a:t>
            </a:r>
            <a:r>
              <a:rPr lang="de-AT" sz="2400" dirty="0" smtClean="0"/>
              <a:t> </a:t>
            </a:r>
            <a:r>
              <a:rPr lang="de-AT" sz="2400" dirty="0" err="1" smtClean="0"/>
              <a:t>be</a:t>
            </a:r>
            <a:r>
              <a:rPr lang="de-AT" sz="2400" dirty="0" smtClean="0"/>
              <a:t> </a:t>
            </a:r>
            <a:r>
              <a:rPr lang="de-AT" sz="2400" dirty="0" err="1" smtClean="0"/>
              <a:t>solved</a:t>
            </a:r>
            <a:r>
              <a:rPr lang="de-AT" sz="2400" dirty="0" smtClean="0"/>
              <a:t>?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38210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Conflict</a:t>
            </a:r>
            <a:r>
              <a:rPr lang="de-AT" dirty="0" smtClean="0"/>
              <a:t>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o </a:t>
            </a:r>
            <a:r>
              <a:rPr lang="en-US" sz="2400" dirty="0"/>
              <a:t>come into collision or disagreement; </a:t>
            </a:r>
            <a:endParaRPr lang="en-US" sz="2400" dirty="0" smtClean="0"/>
          </a:p>
          <a:p>
            <a:r>
              <a:rPr lang="en-US" sz="2400" dirty="0" smtClean="0"/>
              <a:t>be contradictory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de-AT" sz="2400" dirty="0" err="1"/>
              <a:t>p</a:t>
            </a:r>
            <a:r>
              <a:rPr lang="de-AT" sz="2400" dirty="0" err="1" smtClean="0"/>
              <a:t>eople</a:t>
            </a:r>
            <a:r>
              <a:rPr lang="de-AT" sz="2400" dirty="0" smtClean="0"/>
              <a:t> </a:t>
            </a:r>
            <a:r>
              <a:rPr lang="de-AT" sz="2400" dirty="0" err="1" smtClean="0"/>
              <a:t>feel</a:t>
            </a:r>
            <a:r>
              <a:rPr lang="de-AT" sz="2400" dirty="0" smtClean="0"/>
              <a:t> </a:t>
            </a:r>
            <a:r>
              <a:rPr lang="de-AT" sz="2400" dirty="0" err="1" smtClean="0"/>
              <a:t>tensions</a:t>
            </a:r>
            <a:endParaRPr lang="de-DE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414" y="3494762"/>
            <a:ext cx="1612112" cy="1612112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515" y="3610014"/>
            <a:ext cx="1496860" cy="1496860"/>
          </a:xfrm>
          <a:prstGeom prst="rect">
            <a:avLst/>
          </a:prstGeom>
        </p:spPr>
      </p:pic>
      <p:sp>
        <p:nvSpPr>
          <p:cNvPr id="6" name="Wolkenförmige Legende 5"/>
          <p:cNvSpPr/>
          <p:nvPr/>
        </p:nvSpPr>
        <p:spPr>
          <a:xfrm>
            <a:off x="3519814" y="2675526"/>
            <a:ext cx="1293967" cy="1127342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3847458" y="2885254"/>
            <a:ext cx="6386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400" dirty="0" smtClean="0"/>
              <a:t>A</a:t>
            </a:r>
            <a:endParaRPr lang="de-DE" sz="4400" dirty="0"/>
          </a:p>
        </p:txBody>
      </p:sp>
      <p:sp>
        <p:nvSpPr>
          <p:cNvPr id="8" name="Wolkenförmige Legende 7"/>
          <p:cNvSpPr/>
          <p:nvPr/>
        </p:nvSpPr>
        <p:spPr>
          <a:xfrm>
            <a:off x="5878181" y="2675526"/>
            <a:ext cx="1293967" cy="1127342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6280609" y="2823698"/>
            <a:ext cx="1070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800" dirty="0" smtClean="0"/>
              <a:t>B</a:t>
            </a: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382788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Why</a:t>
            </a:r>
            <a:r>
              <a:rPr lang="de-AT" dirty="0" smtClean="0"/>
              <a:t> do </a:t>
            </a:r>
            <a:r>
              <a:rPr lang="de-AT" dirty="0" err="1" smtClean="0"/>
              <a:t>people</a:t>
            </a:r>
            <a:r>
              <a:rPr lang="de-AT" dirty="0" smtClean="0"/>
              <a:t> not just </a:t>
            </a:r>
            <a:r>
              <a:rPr lang="de-AT" dirty="0" err="1" smtClean="0"/>
              <a:t>talk</a:t>
            </a:r>
            <a:r>
              <a:rPr lang="de-AT" dirty="0" smtClean="0"/>
              <a:t> </a:t>
            </a:r>
            <a:r>
              <a:rPr lang="de-AT" dirty="0" err="1" smtClean="0"/>
              <a:t>about</a:t>
            </a:r>
            <a:r>
              <a:rPr lang="de-AT" dirty="0" smtClean="0"/>
              <a:t> </a:t>
            </a:r>
            <a:r>
              <a:rPr lang="de-AT" dirty="0" err="1" smtClean="0"/>
              <a:t>it</a:t>
            </a:r>
            <a:r>
              <a:rPr lang="de-AT" dirty="0" smtClean="0"/>
              <a:t>?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dirty="0" smtClean="0"/>
              <a:t>Communication </a:t>
            </a:r>
            <a:r>
              <a:rPr lang="de-AT" sz="2400" dirty="0" err="1" smtClean="0"/>
              <a:t>is</a:t>
            </a:r>
            <a:r>
              <a:rPr lang="de-AT" sz="2400" dirty="0" smtClean="0"/>
              <a:t> </a:t>
            </a:r>
            <a:r>
              <a:rPr lang="de-AT" sz="2400" dirty="0" err="1" smtClean="0"/>
              <a:t>more</a:t>
            </a:r>
            <a:r>
              <a:rPr lang="de-AT" sz="2400" dirty="0" smtClean="0"/>
              <a:t> </a:t>
            </a:r>
            <a:r>
              <a:rPr lang="de-AT" sz="2400" dirty="0" err="1" smtClean="0"/>
              <a:t>than</a:t>
            </a:r>
            <a:r>
              <a:rPr lang="de-AT" sz="2400" dirty="0" smtClean="0"/>
              <a:t> </a:t>
            </a:r>
            <a:r>
              <a:rPr lang="de-AT" sz="2400" dirty="0" err="1" smtClean="0"/>
              <a:t>talking</a:t>
            </a:r>
            <a:r>
              <a:rPr lang="de-AT" sz="2400" dirty="0" smtClean="0"/>
              <a:t>!</a:t>
            </a:r>
          </a:p>
          <a:p>
            <a:endParaRPr lang="de-AT" sz="2400" dirty="0"/>
          </a:p>
          <a:p>
            <a:r>
              <a:rPr lang="de-AT" sz="2400" dirty="0" smtClean="0"/>
              <a:t>“</a:t>
            </a:r>
            <a:r>
              <a:rPr lang="de-AT" sz="2400" dirty="0" err="1" smtClean="0"/>
              <a:t>You</a:t>
            </a:r>
            <a:r>
              <a:rPr lang="de-AT" sz="2400" dirty="0" smtClean="0"/>
              <a:t> </a:t>
            </a:r>
            <a:r>
              <a:rPr lang="de-AT" sz="2400" dirty="0" err="1" smtClean="0"/>
              <a:t>cannot</a:t>
            </a:r>
            <a:r>
              <a:rPr lang="de-AT" sz="2400" dirty="0" smtClean="0"/>
              <a:t> not </a:t>
            </a:r>
            <a:r>
              <a:rPr lang="de-AT" sz="2400" dirty="0" err="1" smtClean="0"/>
              <a:t>communicate</a:t>
            </a:r>
            <a:r>
              <a:rPr lang="de-AT" sz="2400" dirty="0" smtClean="0"/>
              <a:t>“ (Paul Watzlawick)</a:t>
            </a:r>
          </a:p>
          <a:p>
            <a:endParaRPr lang="de-AT" sz="2400" dirty="0" smtClean="0"/>
          </a:p>
          <a:p>
            <a:r>
              <a:rPr lang="de-AT" sz="2400" dirty="0" smtClean="0"/>
              <a:t>Communication = </a:t>
            </a:r>
            <a:r>
              <a:rPr lang="de-AT" sz="2400" dirty="0" err="1" smtClean="0"/>
              <a:t>sending</a:t>
            </a:r>
            <a:r>
              <a:rPr lang="de-AT" sz="2400" dirty="0" smtClean="0"/>
              <a:t> </a:t>
            </a:r>
            <a:r>
              <a:rPr lang="de-AT" sz="2400" dirty="0" err="1" smtClean="0"/>
              <a:t>information</a:t>
            </a:r>
            <a:endParaRPr lang="de-AT" sz="2400" dirty="0" smtClean="0"/>
          </a:p>
          <a:p>
            <a:pPr marL="0" indent="0">
              <a:buNone/>
            </a:pPr>
            <a:endParaRPr lang="de-AT" sz="2400" dirty="0"/>
          </a:p>
          <a:p>
            <a:r>
              <a:rPr lang="de-AT" sz="2400" dirty="0" smtClean="0"/>
              <a:t>The </a:t>
            </a:r>
            <a:r>
              <a:rPr lang="de-AT" sz="2400" dirty="0" err="1"/>
              <a:t>r</a:t>
            </a:r>
            <a:r>
              <a:rPr lang="de-AT" sz="2400" dirty="0" err="1" smtClean="0"/>
              <a:t>eciever</a:t>
            </a:r>
            <a:r>
              <a:rPr lang="de-AT" sz="2400" dirty="0" smtClean="0"/>
              <a:t> </a:t>
            </a:r>
            <a:r>
              <a:rPr lang="de-AT" sz="2400" dirty="0" err="1" smtClean="0"/>
              <a:t>is</a:t>
            </a:r>
            <a:r>
              <a:rPr lang="de-AT" sz="2400" dirty="0" smtClean="0"/>
              <a:t> </a:t>
            </a:r>
            <a:r>
              <a:rPr lang="de-AT" sz="2400" dirty="0" err="1" smtClean="0"/>
              <a:t>the</a:t>
            </a:r>
            <a:r>
              <a:rPr lang="de-AT" sz="2400" dirty="0" smtClean="0"/>
              <a:t> </a:t>
            </a:r>
            <a:r>
              <a:rPr lang="de-AT" sz="2400" dirty="0" err="1" smtClean="0"/>
              <a:t>interpreter</a:t>
            </a:r>
            <a:endParaRPr lang="de-AT" sz="2200" dirty="0" smtClean="0"/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635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err="1"/>
              <a:t>Four-sides</a:t>
            </a:r>
            <a:r>
              <a:rPr lang="de-DE" b="1" dirty="0"/>
              <a:t> </a:t>
            </a:r>
            <a:r>
              <a:rPr lang="de-DE" b="1" dirty="0" err="1" smtClean="0"/>
              <a:t>model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200" b="1" dirty="0" smtClean="0"/>
              <a:t>(Schulz von Thun)</a:t>
            </a:r>
            <a:r>
              <a:rPr lang="de-DE" b="1" dirty="0"/>
              <a:t/>
            </a:r>
            <a:br>
              <a:rPr lang="de-DE" b="1" dirty="0"/>
            </a:br>
            <a:r>
              <a:rPr lang="de-AT" dirty="0" smtClean="0"/>
              <a:t/>
            </a:r>
            <a:br>
              <a:rPr lang="de-AT" dirty="0" smtClean="0"/>
            </a:b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188" y="2857365"/>
            <a:ext cx="6222230" cy="2672730"/>
          </a:xfr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424" y="1890814"/>
            <a:ext cx="1612112" cy="161211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638" y="1890814"/>
            <a:ext cx="1496860" cy="149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2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Model </a:t>
            </a:r>
            <a:r>
              <a:rPr lang="en-US" dirty="0"/>
              <a:t>of </a:t>
            </a:r>
            <a:r>
              <a:rPr lang="en-US" dirty="0" smtClean="0"/>
              <a:t>Conflict Escalation </a:t>
            </a:r>
            <a:br>
              <a:rPr lang="en-US" dirty="0" smtClean="0"/>
            </a:br>
            <a:r>
              <a:rPr lang="en-US" sz="2000" b="1" dirty="0"/>
              <a:t>(</a:t>
            </a:r>
            <a:r>
              <a:rPr lang="en-US" sz="2000" b="1" dirty="0" smtClean="0"/>
              <a:t>Friedrich </a:t>
            </a:r>
            <a:r>
              <a:rPr lang="en-US" sz="2000" b="1" dirty="0" err="1" smtClean="0"/>
              <a:t>Glasl</a:t>
            </a:r>
            <a:r>
              <a:rPr lang="en-US" sz="2000" b="1" dirty="0"/>
              <a:t>)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02" y="1930400"/>
            <a:ext cx="8186331" cy="2753584"/>
          </a:xfrm>
        </p:spPr>
      </p:pic>
      <p:sp>
        <p:nvSpPr>
          <p:cNvPr id="5" name="Rechteck 4"/>
          <p:cNvSpPr/>
          <p:nvPr/>
        </p:nvSpPr>
        <p:spPr>
          <a:xfrm>
            <a:off x="2221283" y="446831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Stage 1–3: mediation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Stage 3–5: process guidance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Stage 4–6: </a:t>
            </a:r>
            <a:r>
              <a:rPr lang="en-US" dirty="0" err="1" smtClean="0"/>
              <a:t>sociotherapeutic</a:t>
            </a:r>
            <a:r>
              <a:rPr lang="en-US" dirty="0" smtClean="0"/>
              <a:t> process guidance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Stage 5–7: intercession, intermediation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Stage 6–8: arbitration, court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Stage 7–9: forcible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0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Why</a:t>
            </a:r>
            <a:r>
              <a:rPr lang="de-AT" dirty="0" smtClean="0"/>
              <a:t> do </a:t>
            </a:r>
            <a:r>
              <a:rPr lang="de-AT" dirty="0" err="1" smtClean="0"/>
              <a:t>we</a:t>
            </a:r>
            <a:r>
              <a:rPr lang="de-AT" dirty="0" smtClean="0"/>
              <a:t> </a:t>
            </a:r>
            <a:r>
              <a:rPr lang="de-AT" dirty="0" err="1" smtClean="0"/>
              <a:t>have</a:t>
            </a:r>
            <a:r>
              <a:rPr lang="de-AT" dirty="0" smtClean="0"/>
              <a:t> </a:t>
            </a:r>
            <a:r>
              <a:rPr lang="de-AT" dirty="0" err="1" smtClean="0"/>
              <a:t>conflict</a:t>
            </a:r>
            <a:r>
              <a:rPr lang="de-AT" dirty="0" smtClean="0"/>
              <a:t> </a:t>
            </a:r>
            <a:r>
              <a:rPr lang="de-AT" dirty="0" err="1" smtClean="0"/>
              <a:t>escalation</a:t>
            </a:r>
            <a:r>
              <a:rPr lang="de-AT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We</a:t>
            </a:r>
            <a:r>
              <a:rPr lang="de-AT" dirty="0" smtClean="0"/>
              <a:t> do not </a:t>
            </a:r>
            <a:r>
              <a:rPr lang="de-AT" dirty="0" err="1" smtClean="0"/>
              <a:t>ask</a:t>
            </a:r>
            <a:r>
              <a:rPr lang="de-AT" dirty="0" smtClean="0"/>
              <a:t> </a:t>
            </a:r>
          </a:p>
          <a:p>
            <a:pPr lvl="1"/>
            <a:r>
              <a:rPr lang="de-AT" sz="1800" dirty="0" err="1" smtClean="0"/>
              <a:t>We</a:t>
            </a:r>
            <a:r>
              <a:rPr lang="de-AT" sz="1800" dirty="0" smtClean="0"/>
              <a:t> </a:t>
            </a:r>
            <a:r>
              <a:rPr lang="de-AT" sz="1800" dirty="0" err="1" smtClean="0"/>
              <a:t>think</a:t>
            </a:r>
            <a:r>
              <a:rPr lang="de-AT" sz="1800" dirty="0" smtClean="0"/>
              <a:t> </a:t>
            </a:r>
            <a:r>
              <a:rPr lang="de-AT" sz="1800" dirty="0" err="1" smtClean="0"/>
              <a:t>we</a:t>
            </a:r>
            <a:r>
              <a:rPr lang="de-AT" sz="1800" dirty="0" smtClean="0"/>
              <a:t> </a:t>
            </a:r>
            <a:r>
              <a:rPr lang="de-AT" sz="1800" dirty="0" err="1" smtClean="0"/>
              <a:t>know</a:t>
            </a:r>
            <a:r>
              <a:rPr lang="de-AT" sz="1800" dirty="0"/>
              <a:t> </a:t>
            </a:r>
            <a:r>
              <a:rPr lang="de-AT" sz="1800" dirty="0" smtClean="0"/>
              <a:t>…</a:t>
            </a:r>
          </a:p>
          <a:p>
            <a:r>
              <a:rPr lang="de-AT" dirty="0" err="1" smtClean="0"/>
              <a:t>We</a:t>
            </a:r>
            <a:r>
              <a:rPr lang="de-AT" dirty="0" smtClean="0"/>
              <a:t> do not listen</a:t>
            </a:r>
          </a:p>
          <a:p>
            <a:pPr lvl="1"/>
            <a:r>
              <a:rPr lang="de-AT" sz="1800" dirty="0" err="1" smtClean="0"/>
              <a:t>We</a:t>
            </a:r>
            <a:r>
              <a:rPr lang="de-AT" sz="1800" dirty="0" smtClean="0"/>
              <a:t> </a:t>
            </a:r>
            <a:r>
              <a:rPr lang="de-AT" sz="1800" dirty="0" err="1" smtClean="0"/>
              <a:t>have</a:t>
            </a:r>
            <a:r>
              <a:rPr lang="de-AT" sz="1800" dirty="0" smtClean="0"/>
              <a:t> </a:t>
            </a:r>
            <a:r>
              <a:rPr lang="de-AT" sz="1800" dirty="0" err="1" smtClean="0"/>
              <a:t>to</a:t>
            </a:r>
            <a:r>
              <a:rPr lang="de-AT" sz="1800" dirty="0" smtClean="0"/>
              <a:t> find </a:t>
            </a:r>
            <a:r>
              <a:rPr lang="de-AT" sz="1800" dirty="0" err="1" smtClean="0"/>
              <a:t>arguments</a:t>
            </a:r>
            <a:r>
              <a:rPr lang="de-AT" sz="1800" dirty="0" smtClean="0"/>
              <a:t> …</a:t>
            </a:r>
          </a:p>
          <a:p>
            <a:r>
              <a:rPr lang="de-AT" dirty="0" err="1" smtClean="0"/>
              <a:t>We</a:t>
            </a:r>
            <a:r>
              <a:rPr lang="de-AT" dirty="0" smtClean="0"/>
              <a:t> do not </a:t>
            </a:r>
            <a:r>
              <a:rPr lang="de-AT" dirty="0" err="1" smtClean="0"/>
              <a:t>see</a:t>
            </a:r>
            <a:endParaRPr lang="de-AT" dirty="0" smtClean="0"/>
          </a:p>
          <a:p>
            <a:pPr lvl="1"/>
            <a:r>
              <a:rPr lang="de-AT" sz="1800" dirty="0" err="1"/>
              <a:t>We</a:t>
            </a:r>
            <a:r>
              <a:rPr lang="de-AT" sz="1800" dirty="0"/>
              <a:t> </a:t>
            </a:r>
            <a:r>
              <a:rPr lang="de-AT" sz="1800" dirty="0" err="1"/>
              <a:t>are</a:t>
            </a:r>
            <a:r>
              <a:rPr lang="de-AT" sz="1800" dirty="0"/>
              <a:t> </a:t>
            </a:r>
            <a:r>
              <a:rPr lang="de-AT" sz="1800" dirty="0" err="1"/>
              <a:t>focused</a:t>
            </a:r>
            <a:r>
              <a:rPr lang="de-AT" sz="1800" dirty="0"/>
              <a:t> on </a:t>
            </a:r>
            <a:r>
              <a:rPr lang="de-AT" sz="1800" i="1" dirty="0" err="1"/>
              <a:t>our</a:t>
            </a:r>
            <a:r>
              <a:rPr lang="de-AT" sz="1800" dirty="0"/>
              <a:t> </a:t>
            </a:r>
            <a:r>
              <a:rPr lang="de-AT" sz="1800" dirty="0" err="1"/>
              <a:t>needs</a:t>
            </a:r>
            <a:r>
              <a:rPr lang="de-AT" sz="1800" dirty="0"/>
              <a:t> </a:t>
            </a:r>
            <a:r>
              <a:rPr lang="de-AT" sz="1800" dirty="0" smtClean="0"/>
              <a:t>…</a:t>
            </a:r>
            <a:endParaRPr lang="de-AT" sz="1800" dirty="0"/>
          </a:p>
          <a:p>
            <a:r>
              <a:rPr lang="de-AT" dirty="0" err="1"/>
              <a:t>We</a:t>
            </a:r>
            <a:r>
              <a:rPr lang="de-AT" dirty="0"/>
              <a:t> do not </a:t>
            </a:r>
            <a:r>
              <a:rPr lang="de-AT" dirty="0" err="1"/>
              <a:t>want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/>
              <a:t> </a:t>
            </a:r>
            <a:r>
              <a:rPr lang="de-AT" smtClean="0"/>
              <a:t>lose</a:t>
            </a:r>
            <a:endParaRPr lang="de-AT" dirty="0"/>
          </a:p>
          <a:p>
            <a:pPr lvl="1"/>
            <a:r>
              <a:rPr lang="de-AT" sz="1800" dirty="0" err="1"/>
              <a:t>We</a:t>
            </a:r>
            <a:r>
              <a:rPr lang="de-AT" sz="1800" dirty="0"/>
              <a:t> </a:t>
            </a:r>
            <a:r>
              <a:rPr lang="de-AT" sz="1800" dirty="0" err="1"/>
              <a:t>want</a:t>
            </a:r>
            <a:r>
              <a:rPr lang="de-AT" sz="1800" dirty="0"/>
              <a:t> </a:t>
            </a:r>
            <a:r>
              <a:rPr lang="de-AT" sz="1800" dirty="0" err="1"/>
              <a:t>to</a:t>
            </a:r>
            <a:r>
              <a:rPr lang="de-AT" sz="1800" dirty="0"/>
              <a:t> </a:t>
            </a:r>
            <a:r>
              <a:rPr lang="de-AT" sz="1800" dirty="0" err="1"/>
              <a:t>win</a:t>
            </a:r>
            <a:r>
              <a:rPr lang="de-AT" sz="1800" dirty="0"/>
              <a:t>!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48118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How</a:t>
            </a:r>
            <a:r>
              <a:rPr lang="de-AT" dirty="0"/>
              <a:t> </a:t>
            </a:r>
            <a:r>
              <a:rPr lang="de-AT" dirty="0" err="1"/>
              <a:t>can</a:t>
            </a:r>
            <a:r>
              <a:rPr lang="de-AT" dirty="0"/>
              <a:t> a </a:t>
            </a:r>
            <a:r>
              <a:rPr lang="de-AT" dirty="0" err="1"/>
              <a:t>conflict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solved</a:t>
            </a:r>
            <a:r>
              <a:rPr lang="de-AT" dirty="0"/>
              <a:t>?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AT" sz="2400" dirty="0"/>
              <a:t>People </a:t>
            </a:r>
            <a:r>
              <a:rPr lang="de-AT" sz="2400" dirty="0" err="1"/>
              <a:t>have</a:t>
            </a:r>
            <a:r>
              <a:rPr lang="de-AT" sz="2400" dirty="0"/>
              <a:t> </a:t>
            </a:r>
            <a:r>
              <a:rPr lang="de-AT" sz="2400" dirty="0" err="1"/>
              <a:t>needs</a:t>
            </a:r>
            <a:r>
              <a:rPr lang="de-AT" sz="2400" dirty="0"/>
              <a:t> </a:t>
            </a:r>
            <a:r>
              <a:rPr lang="de-AT" sz="2400" dirty="0" smtClean="0"/>
              <a:t>…</a:t>
            </a:r>
          </a:p>
          <a:p>
            <a:r>
              <a:rPr lang="de-AT" sz="2400" dirty="0" smtClean="0"/>
              <a:t>Talk </a:t>
            </a:r>
            <a:r>
              <a:rPr lang="de-AT" sz="2400" dirty="0" err="1" smtClean="0"/>
              <a:t>about</a:t>
            </a:r>
            <a:r>
              <a:rPr lang="de-AT" sz="2400" dirty="0" smtClean="0"/>
              <a:t> </a:t>
            </a:r>
            <a:r>
              <a:rPr lang="de-AT" sz="2400" dirty="0" err="1" smtClean="0"/>
              <a:t>needs</a:t>
            </a:r>
            <a:r>
              <a:rPr lang="de-AT" sz="2400" dirty="0" smtClean="0"/>
              <a:t>!</a:t>
            </a:r>
          </a:p>
          <a:p>
            <a:pPr lvl="1"/>
            <a:r>
              <a:rPr lang="de-AT" sz="2200" dirty="0" err="1" smtClean="0"/>
              <a:t>To</a:t>
            </a:r>
            <a:r>
              <a:rPr lang="de-AT" sz="2200" dirty="0" smtClean="0"/>
              <a:t> </a:t>
            </a:r>
            <a:r>
              <a:rPr lang="de-AT" sz="2200" dirty="0" err="1" smtClean="0"/>
              <a:t>be</a:t>
            </a:r>
            <a:r>
              <a:rPr lang="de-AT" sz="2200" dirty="0" smtClean="0"/>
              <a:t> </a:t>
            </a:r>
            <a:r>
              <a:rPr lang="de-AT" sz="2200" dirty="0" err="1" smtClean="0"/>
              <a:t>loved</a:t>
            </a:r>
            <a:endParaRPr lang="de-AT" sz="2200" dirty="0" smtClean="0"/>
          </a:p>
          <a:p>
            <a:pPr lvl="1"/>
            <a:r>
              <a:rPr lang="de-AT" sz="2200" dirty="0" err="1" smtClean="0"/>
              <a:t>To</a:t>
            </a:r>
            <a:r>
              <a:rPr lang="de-AT" sz="2200" dirty="0" smtClean="0"/>
              <a:t> </a:t>
            </a:r>
            <a:r>
              <a:rPr lang="de-AT" sz="2200" dirty="0" err="1" smtClean="0"/>
              <a:t>feel</a:t>
            </a:r>
            <a:r>
              <a:rPr lang="de-AT" sz="2200" dirty="0" smtClean="0"/>
              <a:t> </a:t>
            </a:r>
            <a:r>
              <a:rPr lang="de-AT" sz="2200" dirty="0" err="1" smtClean="0"/>
              <a:t>safe</a:t>
            </a:r>
            <a:endParaRPr lang="de-AT" sz="2200" dirty="0" smtClean="0"/>
          </a:p>
          <a:p>
            <a:pPr lvl="1"/>
            <a:r>
              <a:rPr lang="de-AT" sz="2200" dirty="0" err="1" smtClean="0"/>
              <a:t>To</a:t>
            </a:r>
            <a:r>
              <a:rPr lang="de-AT" sz="2200" dirty="0" smtClean="0"/>
              <a:t> </a:t>
            </a:r>
            <a:r>
              <a:rPr lang="de-AT" sz="2200" dirty="0" err="1" smtClean="0"/>
              <a:t>reach</a:t>
            </a:r>
            <a:r>
              <a:rPr lang="de-AT" sz="2200" dirty="0" smtClean="0"/>
              <a:t> a </a:t>
            </a:r>
            <a:r>
              <a:rPr lang="de-AT" sz="2200" dirty="0" err="1" smtClean="0"/>
              <a:t>goal</a:t>
            </a:r>
            <a:endParaRPr lang="de-AT" sz="2200" dirty="0" smtClean="0"/>
          </a:p>
          <a:p>
            <a:pPr lvl="1"/>
            <a:r>
              <a:rPr lang="de-AT" sz="2200" dirty="0" err="1" smtClean="0"/>
              <a:t>To</a:t>
            </a:r>
            <a:r>
              <a:rPr lang="de-AT" sz="2200" dirty="0" smtClean="0"/>
              <a:t> </a:t>
            </a:r>
            <a:r>
              <a:rPr lang="de-AT" sz="2200" dirty="0" err="1" smtClean="0"/>
              <a:t>be</a:t>
            </a:r>
            <a:r>
              <a:rPr lang="de-AT" sz="2200" dirty="0" smtClean="0"/>
              <a:t> </a:t>
            </a:r>
            <a:r>
              <a:rPr lang="de-AT" sz="2200" dirty="0" err="1" smtClean="0"/>
              <a:t>accepted</a:t>
            </a:r>
            <a:r>
              <a:rPr lang="de-AT" sz="2200" dirty="0" smtClean="0"/>
              <a:t> </a:t>
            </a:r>
          </a:p>
          <a:p>
            <a:pPr lvl="1"/>
            <a:r>
              <a:rPr lang="de-AT" sz="2200" dirty="0" err="1" smtClean="0"/>
              <a:t>Te</a:t>
            </a:r>
            <a:r>
              <a:rPr lang="de-AT" sz="2200" dirty="0" smtClean="0"/>
              <a:t> </a:t>
            </a:r>
            <a:r>
              <a:rPr lang="de-AT" sz="2200" dirty="0" err="1" smtClean="0"/>
              <a:t>be</a:t>
            </a:r>
            <a:r>
              <a:rPr lang="de-AT" sz="2200" dirty="0" smtClean="0"/>
              <a:t> </a:t>
            </a:r>
            <a:r>
              <a:rPr lang="de-AT" sz="2200" dirty="0" err="1" smtClean="0"/>
              <a:t>free</a:t>
            </a:r>
            <a:endParaRPr lang="de-DE" sz="2200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263" y="3703854"/>
            <a:ext cx="1496363" cy="1496363"/>
          </a:xfrm>
          <a:prstGeom prst="rect">
            <a:avLst/>
          </a:prstGeom>
        </p:spPr>
      </p:pic>
      <p:pic>
        <p:nvPicPr>
          <p:cNvPr id="8" name="Inhaltsplatzhalt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319" y="3587470"/>
            <a:ext cx="1612747" cy="1612747"/>
          </a:xfrm>
          <a:prstGeom prst="rect">
            <a:avLst/>
          </a:prstGeom>
        </p:spPr>
      </p:pic>
      <p:sp>
        <p:nvSpPr>
          <p:cNvPr id="9" name="Smiley 8"/>
          <p:cNvSpPr/>
          <p:nvPr/>
        </p:nvSpPr>
        <p:spPr>
          <a:xfrm>
            <a:off x="6428734" y="3331923"/>
            <a:ext cx="438411" cy="371931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Smiley 9"/>
          <p:cNvSpPr/>
          <p:nvPr/>
        </p:nvSpPr>
        <p:spPr>
          <a:xfrm>
            <a:off x="6867145" y="2965347"/>
            <a:ext cx="438411" cy="371931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Smiley 10"/>
          <p:cNvSpPr/>
          <p:nvPr/>
        </p:nvSpPr>
        <p:spPr>
          <a:xfrm>
            <a:off x="7324616" y="2843608"/>
            <a:ext cx="438411" cy="371931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Smiley 11"/>
          <p:cNvSpPr/>
          <p:nvPr/>
        </p:nvSpPr>
        <p:spPr>
          <a:xfrm>
            <a:off x="8332962" y="3215539"/>
            <a:ext cx="425885" cy="371931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Smiley 12"/>
          <p:cNvSpPr/>
          <p:nvPr/>
        </p:nvSpPr>
        <p:spPr>
          <a:xfrm>
            <a:off x="7842394" y="2945650"/>
            <a:ext cx="438411" cy="371931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76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288</Words>
  <Application>Microsoft Office PowerPoint</Application>
  <PresentationFormat>Breitbild</PresentationFormat>
  <Paragraphs>72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Facette</vt:lpstr>
      <vt:lpstr>Conflict Management </vt:lpstr>
      <vt:lpstr>Have you ever been in a conflict with sombody?</vt:lpstr>
      <vt:lpstr>Conflictmanagement</vt:lpstr>
      <vt:lpstr>Conflict …</vt:lpstr>
      <vt:lpstr>Why do people not just talk about it?</vt:lpstr>
      <vt:lpstr>Four-sides model (Schulz von Thun)  </vt:lpstr>
      <vt:lpstr>A Model of Conflict Escalation  (Friedrich Glasl)</vt:lpstr>
      <vt:lpstr>Why do we have conflict escalation?</vt:lpstr>
      <vt:lpstr>How can a conflict be solved?</vt:lpstr>
      <vt:lpstr>That easy?</vt:lpstr>
      <vt:lpstr>List of Literature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Management </dc:title>
  <dc:creator>Netzwerk1</dc:creator>
  <cp:lastModifiedBy>Hasiweder Elisabeth</cp:lastModifiedBy>
  <cp:revision>14</cp:revision>
  <dcterms:created xsi:type="dcterms:W3CDTF">2017-03-13T13:25:23Z</dcterms:created>
  <dcterms:modified xsi:type="dcterms:W3CDTF">2017-03-16T08:42:43Z</dcterms:modified>
</cp:coreProperties>
</file>