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1" y="876326"/>
            <a:ext cx="8689976" cy="2509213"/>
          </a:xfrm>
        </p:spPr>
        <p:txBody>
          <a:bodyPr/>
          <a:lstStyle/>
          <a:p>
            <a:r>
              <a:rPr lang="en-GB" dirty="0" smtClean="0"/>
              <a:t>Welcome to tábor</a:t>
            </a:r>
            <a:r>
              <a:rPr lang="cs-CZ" dirty="0" smtClean="0"/>
              <a:t>,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dear friends from Pápa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960" y="3550024"/>
            <a:ext cx="9060423" cy="17077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Bilateral Evaluation event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Czechia – hungary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en-GB" sz="2800" dirty="0" smtClean="0"/>
              <a:t>Escape project, 2014 - 17</a:t>
            </a:r>
            <a:endParaRPr lang="en-GB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0" y="4930766"/>
            <a:ext cx="2412788" cy="168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89" y="132226"/>
            <a:ext cx="2412788" cy="168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9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programme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174" y="2407434"/>
            <a:ext cx="11081002" cy="3424107"/>
          </a:xfrm>
        </p:spPr>
        <p:txBody>
          <a:bodyPr/>
          <a:lstStyle/>
          <a:p>
            <a:r>
              <a:rPr lang="en-GB" sz="2800" dirty="0" smtClean="0"/>
              <a:t>Escape project EVALUATION (BY CZECH AND HUNGARIAN STUDENTS)</a:t>
            </a:r>
          </a:p>
          <a:p>
            <a:r>
              <a:rPr lang="en-GB" sz="2800" dirty="0" smtClean="0"/>
              <a:t>Introductory activities</a:t>
            </a:r>
          </a:p>
          <a:p>
            <a:r>
              <a:rPr lang="en-GB" sz="2800" dirty="0" smtClean="0"/>
              <a:t>Survival czech</a:t>
            </a:r>
          </a:p>
          <a:p>
            <a:r>
              <a:rPr lang="en-GB" sz="2800" dirty="0" smtClean="0"/>
              <a:t>„marshmallow challenge“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Introductory activities</a:t>
            </a:r>
            <a:endParaRPr lang="en-GB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Meet your partners, discuss different topics in 20 min</a:t>
            </a:r>
          </a:p>
          <a:p>
            <a:r>
              <a:rPr lang="en-GB" dirty="0" smtClean="0"/>
              <a:t>Present your group in 2 min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488116"/>
            <a:ext cx="2819400" cy="229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88" y="3503146"/>
            <a:ext cx="4512048" cy="291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4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Survival czech</a:t>
            </a:r>
            <a:endParaRPr lang="en-GB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Czech students will teach hungarian partners basic czech words and phrases</a:t>
            </a:r>
          </a:p>
          <a:p>
            <a:r>
              <a:rPr lang="en-GB" dirty="0" smtClean="0"/>
              <a:t>Length of activity: </a:t>
            </a:r>
            <a:r>
              <a:rPr lang="cs-CZ" dirty="0" smtClean="0"/>
              <a:t>15</a:t>
            </a:r>
            <a:r>
              <a:rPr lang="en-GB" dirty="0" smtClean="0"/>
              <a:t> min</a:t>
            </a:r>
            <a:r>
              <a:rPr lang="cs-CZ" dirty="0" smtClean="0"/>
              <a:t> + 10 min</a:t>
            </a:r>
            <a:endParaRPr lang="en-GB" dirty="0" smtClean="0"/>
          </a:p>
          <a:p>
            <a:r>
              <a:rPr lang="en-GB" dirty="0" smtClean="0"/>
              <a:t>Hungarian students will perform short dialogues in czech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70" y="3430213"/>
            <a:ext cx="3848242" cy="2513384"/>
          </a:xfrm>
          <a:prstGeom prst="rect">
            <a:avLst/>
          </a:prstGeom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64" y="4195482"/>
            <a:ext cx="3369795" cy="191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4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„marshmallow challenge“</a:t>
            </a:r>
            <a:endParaRPr lang="en-GB" sz="60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367092"/>
            <a:ext cx="5105400" cy="3403600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Build a tower, build a team in 30 min</a:t>
            </a:r>
          </a:p>
          <a:p>
            <a:r>
              <a:rPr lang="en-GB" dirty="0" smtClean="0"/>
              <a:t>Competition tasks:</a:t>
            </a:r>
            <a:br>
              <a:rPr lang="en-GB" dirty="0" smtClean="0"/>
            </a:br>
            <a:r>
              <a:rPr lang="en-GB" dirty="0" smtClean="0"/>
              <a:t>1 build the tallest free standing structure</a:t>
            </a:r>
            <a:br>
              <a:rPr lang="en-GB" dirty="0" smtClean="0"/>
            </a:br>
            <a:r>
              <a:rPr lang="en-GB" dirty="0" smtClean="0"/>
              <a:t>2 build the most </a:t>
            </a:r>
            <a:r>
              <a:rPr lang="cs-CZ" dirty="0" err="1" smtClean="0"/>
              <a:t>interesting</a:t>
            </a:r>
            <a:r>
              <a:rPr lang="en-GB" dirty="0" smtClean="0"/>
              <a:t> </a:t>
            </a:r>
            <a:r>
              <a:rPr lang="en-GB" dirty="0" smtClean="0"/>
              <a:t>free standing structure</a:t>
            </a:r>
          </a:p>
          <a:p>
            <a:r>
              <a:rPr lang="en-GB" dirty="0" smtClean="0"/>
              <a:t>Choose one of the tasks</a:t>
            </a:r>
            <a:r>
              <a:rPr lang="cs-CZ" dirty="0" smtClean="0"/>
              <a:t> and start, use spaghetti and marshmallows</a:t>
            </a:r>
          </a:p>
          <a:p>
            <a:r>
              <a:rPr lang="cs-CZ" dirty="0" smtClean="0"/>
              <a:t>Announcing winners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6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43</TotalTime>
  <Words>91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Kapka</vt:lpstr>
      <vt:lpstr>Welcome to tábor, dear friends from Pápa</vt:lpstr>
      <vt:lpstr>programme</vt:lpstr>
      <vt:lpstr>Introductory activities</vt:lpstr>
      <vt:lpstr>Survival czech</vt:lpstr>
      <vt:lpstr>„marshmallow challenge“</vt:lpstr>
    </vt:vector>
  </TitlesOfParts>
  <Company>OA a VOŠE Tábor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tábor, dear friends from Pápa</dc:title>
  <dc:creator>Alena Jandlova</dc:creator>
  <cp:lastModifiedBy>Alena Jandlová</cp:lastModifiedBy>
  <cp:revision>7</cp:revision>
  <dcterms:created xsi:type="dcterms:W3CDTF">2017-05-24T18:04:08Z</dcterms:created>
  <dcterms:modified xsi:type="dcterms:W3CDTF">2017-05-25T05:28:53Z</dcterms:modified>
</cp:coreProperties>
</file>