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2" r:id="rId3"/>
    <p:sldId id="277" r:id="rId4"/>
    <p:sldId id="270" r:id="rId5"/>
    <p:sldId id="264" r:id="rId6"/>
    <p:sldId id="262" r:id="rId7"/>
    <p:sldId id="266" r:id="rId8"/>
    <p:sldId id="265" r:id="rId9"/>
    <p:sldId id="276" r:id="rId10"/>
    <p:sldId id="258" r:id="rId11"/>
    <p:sldId id="278" r:id="rId12"/>
    <p:sldId id="267" r:id="rId13"/>
    <p:sldId id="259" r:id="rId14"/>
    <p:sldId id="279" r:id="rId15"/>
    <p:sldId id="260" r:id="rId16"/>
    <p:sldId id="273" r:id="rId17"/>
    <p:sldId id="271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26" autoAdjust="0"/>
    <p:restoredTop sz="92819" autoAdjust="0"/>
  </p:normalViewPr>
  <p:slideViewPr>
    <p:cSldViewPr>
      <p:cViewPr varScale="1">
        <p:scale>
          <a:sx n="74" d="100"/>
          <a:sy n="74" d="100"/>
        </p:scale>
        <p:origin x="10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A0E0086F-3AFD-47C9-9DC5-9D7050A4E5C5}" type="datetimeFigureOut">
              <a:rPr lang="cs-CZ" smtClean="0"/>
              <a:t>08.03.2016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1744A2DA-4DE0-46F1-B9CB-B6919AFF01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43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086F-3AFD-47C9-9DC5-9D7050A4E5C5}" type="datetimeFigureOut">
              <a:rPr lang="cs-CZ" smtClean="0"/>
              <a:t>08.03.2016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A2DA-4DE0-46F1-B9CB-B6919AFF01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18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0E0086F-3AFD-47C9-9DC5-9D7050A4E5C5}" type="datetimeFigureOut">
              <a:rPr lang="cs-CZ" smtClean="0"/>
              <a:t>08.03.2016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1744A2DA-4DE0-46F1-B9CB-B6919AFF01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431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0E0086F-3AFD-47C9-9DC5-9D7050A4E5C5}" type="datetimeFigureOut">
              <a:rPr lang="cs-CZ" smtClean="0"/>
              <a:t>08.03.2016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1744A2DA-4DE0-46F1-B9CB-B6919AFF0198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439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0E0086F-3AFD-47C9-9DC5-9D7050A4E5C5}" type="datetimeFigureOut">
              <a:rPr lang="cs-CZ" smtClean="0"/>
              <a:t>08.03.2016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1744A2DA-4DE0-46F1-B9CB-B6919AFF01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63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086F-3AFD-47C9-9DC5-9D7050A4E5C5}" type="datetimeFigureOut">
              <a:rPr lang="cs-CZ" smtClean="0"/>
              <a:t>08.03.2016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A2DA-4DE0-46F1-B9CB-B6919AFF01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424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086F-3AFD-47C9-9DC5-9D7050A4E5C5}" type="datetimeFigureOut">
              <a:rPr lang="cs-CZ" smtClean="0"/>
              <a:t>08.03.2016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A2DA-4DE0-46F1-B9CB-B6919AFF01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67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086F-3AFD-47C9-9DC5-9D7050A4E5C5}" type="datetimeFigureOut">
              <a:rPr lang="cs-CZ" smtClean="0"/>
              <a:t>08.03.2016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A2DA-4DE0-46F1-B9CB-B6919AFF01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60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0E0086F-3AFD-47C9-9DC5-9D7050A4E5C5}" type="datetimeFigureOut">
              <a:rPr lang="cs-CZ" smtClean="0"/>
              <a:t>08.03.2016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1744A2DA-4DE0-46F1-B9CB-B6919AFF01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68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086F-3AFD-47C9-9DC5-9D7050A4E5C5}" type="datetimeFigureOut">
              <a:rPr lang="cs-CZ" smtClean="0"/>
              <a:t>08.03.2016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A2DA-4DE0-46F1-B9CB-B6919AFF01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902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0E0086F-3AFD-47C9-9DC5-9D7050A4E5C5}" type="datetimeFigureOut">
              <a:rPr lang="cs-CZ" smtClean="0"/>
              <a:t>08.03.2016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1744A2DA-4DE0-46F1-B9CB-B6919AFF01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02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086F-3AFD-47C9-9DC5-9D7050A4E5C5}" type="datetimeFigureOut">
              <a:rPr lang="cs-CZ" smtClean="0"/>
              <a:t>08.03.2016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A2DA-4DE0-46F1-B9CB-B6919AFF01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88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086F-3AFD-47C9-9DC5-9D7050A4E5C5}" type="datetimeFigureOut">
              <a:rPr lang="cs-CZ" smtClean="0"/>
              <a:t>08.03.2016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A2DA-4DE0-46F1-B9CB-B6919AFF01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160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086F-3AFD-47C9-9DC5-9D7050A4E5C5}" type="datetimeFigureOut">
              <a:rPr lang="cs-CZ" smtClean="0"/>
              <a:t>08.03.2016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A2DA-4DE0-46F1-B9CB-B6919AFF01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98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086F-3AFD-47C9-9DC5-9D7050A4E5C5}" type="datetimeFigureOut">
              <a:rPr lang="cs-CZ" smtClean="0"/>
              <a:t>08.03.2016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A2DA-4DE0-46F1-B9CB-B6919AFF01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801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086F-3AFD-47C9-9DC5-9D7050A4E5C5}" type="datetimeFigureOut">
              <a:rPr lang="cs-CZ" smtClean="0"/>
              <a:t>08.03.2016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A2DA-4DE0-46F1-B9CB-B6919AFF01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31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086F-3AFD-47C9-9DC5-9D7050A4E5C5}" type="datetimeFigureOut">
              <a:rPr lang="cs-CZ" smtClean="0"/>
              <a:t>08.03.2016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A2DA-4DE0-46F1-B9CB-B6919AFF01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34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0086F-3AFD-47C9-9DC5-9D7050A4E5C5}" type="datetimeFigureOut">
              <a:rPr lang="cs-CZ" smtClean="0"/>
              <a:t>08.03.2016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4A2DA-4DE0-46F1-B9CB-B6919AFF01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90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youtube.com/watch?v=QhnPVP23rzo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PQSKEOp0tt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bfjziWJ4C1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2575765"/>
          </a:xfrm>
        </p:spPr>
        <p:txBody>
          <a:bodyPr>
            <a:noAutofit/>
          </a:bodyPr>
          <a:lstStyle/>
          <a:p>
            <a:pPr algn="ctr"/>
            <a:r>
              <a:rPr lang="cs-CZ" b="1" dirty="0" smtClean="0"/>
              <a:t>My  dream lesson of history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3356992"/>
            <a:ext cx="7315200" cy="2245072"/>
          </a:xfrm>
        </p:spPr>
        <p:txBody>
          <a:bodyPr>
            <a:noAutofit/>
          </a:bodyPr>
          <a:lstStyle/>
          <a:p>
            <a:pPr algn="r"/>
            <a:r>
              <a:rPr lang="cs-CZ" sz="3200" dirty="0" smtClean="0"/>
              <a:t>Vendula</a:t>
            </a:r>
          </a:p>
          <a:p>
            <a:pPr algn="r"/>
            <a:r>
              <a:rPr lang="cs-CZ" sz="3200" dirty="0" smtClean="0"/>
              <a:t>Denisa </a:t>
            </a:r>
          </a:p>
          <a:p>
            <a:pPr algn="r"/>
            <a:r>
              <a:rPr lang="cs-CZ" sz="3200" dirty="0" smtClean="0"/>
              <a:t>Simona </a:t>
            </a:r>
            <a:endParaRPr lang="cs-CZ" sz="3200" dirty="0" smtClean="0"/>
          </a:p>
          <a:p>
            <a:pPr algn="r"/>
            <a:r>
              <a:rPr lang="cs-CZ" sz="3200" dirty="0" smtClean="0"/>
              <a:t>Czech team</a:t>
            </a:r>
            <a:endParaRPr lang="cs-CZ" sz="3600" dirty="0"/>
          </a:p>
        </p:txBody>
      </p:sp>
      <p:pic>
        <p:nvPicPr>
          <p:cNvPr id="4" name="Picture 2" descr="http://www.stredniskoly.cz/image/loga-skol/60064790.png?29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77072"/>
            <a:ext cx="1905000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52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64373"/>
            <a:ext cx="9144000" cy="1293028"/>
          </a:xfrm>
        </p:spPr>
        <p:txBody>
          <a:bodyPr/>
          <a:lstStyle/>
          <a:p>
            <a:pPr algn="ctr"/>
            <a:r>
              <a:rPr lang="cs-CZ" dirty="0" smtClean="0"/>
              <a:t>Velvet revolution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200" dirty="0" smtClean="0"/>
              <a:t>20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November a lot of people came t</a:t>
            </a:r>
            <a:r>
              <a:rPr lang="cs-CZ" sz="3200" dirty="0" smtClean="0"/>
              <a:t>o</a:t>
            </a:r>
            <a:r>
              <a:rPr lang="en-US" sz="3200" dirty="0" smtClean="0"/>
              <a:t> </a:t>
            </a:r>
            <a:r>
              <a:rPr lang="cs-CZ" sz="3200" dirty="0" smtClean="0"/>
              <a:t>Wenceslas </a:t>
            </a:r>
            <a:r>
              <a:rPr lang="en-US" sz="3200" dirty="0" smtClean="0"/>
              <a:t>square and fought for justice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q"/>
            </a:pPr>
            <a:endParaRPr lang="en-US" sz="3200" dirty="0" smtClean="0"/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q"/>
            </a:pPr>
            <a:endParaRPr lang="en-US" sz="3200" dirty="0" smtClean="0"/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q"/>
            </a:pPr>
            <a:endParaRPr lang="en-US" sz="3200" dirty="0"/>
          </a:p>
        </p:txBody>
      </p:sp>
      <p:pic>
        <p:nvPicPr>
          <p:cNvPr id="2050" name="Picture 2" descr="https://upload.wikimedia.org/wikipedia/commons/thumb/8/8a/Albertov_deska_%2801%29.jpg/800px-Albertov_deska_%2801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8" y="3700531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urnovskovakci.cz/storage/200911042217_zap_485_09_listop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8765"/>
            <a:ext cx="4499992" cy="29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68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ceskatelevize.cz/program/porady/10176269182/foto09/209411000360035_01.jpg?12579415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484"/>
            <a:ext cx="9148645" cy="686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0"/>
            <a:ext cx="4701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8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29302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Velvet revolution</a:t>
            </a:r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39951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+mj-lt"/>
              <a:buAutoNum type="arabicParenR"/>
            </a:pPr>
            <a:r>
              <a:rPr lang="en-US" sz="2800" dirty="0" smtClean="0">
                <a:sym typeface="Wingdings" pitchFamily="2" charset="2"/>
              </a:rPr>
              <a:t>A </a:t>
            </a:r>
            <a:r>
              <a:rPr lang="en-US" sz="2800" dirty="0">
                <a:sym typeface="Wingdings" pitchFamily="2" charset="2"/>
              </a:rPr>
              <a:t>brutal police action against students alerted the general </a:t>
            </a:r>
            <a:r>
              <a:rPr lang="en-US" sz="2800" dirty="0" smtClean="0">
                <a:sym typeface="Wingdings" pitchFamily="2" charset="2"/>
              </a:rPr>
              <a:t>public</a:t>
            </a:r>
            <a:endParaRPr lang="cs-CZ" sz="2800" dirty="0" smtClean="0">
              <a:sym typeface="Wingdings" pitchFamily="2" charset="2"/>
            </a:endParaRPr>
          </a:p>
          <a:p>
            <a:pPr marL="514350" indent="-514350"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+mj-lt"/>
              <a:buAutoNum type="arabicParenR"/>
            </a:pPr>
            <a:r>
              <a:rPr lang="cs-CZ" sz="2800" dirty="0" smtClean="0">
                <a:sym typeface="Wingdings" pitchFamily="2" charset="2"/>
              </a:rPr>
              <a:t>Beginning the fall of comunism in Czechoslovakia</a:t>
            </a:r>
          </a:p>
          <a:p>
            <a:pPr marL="514350" indent="-514350"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+mj-lt"/>
              <a:buAutoNum type="arabicParenR"/>
            </a:pPr>
            <a:r>
              <a:rPr lang="cs-CZ" sz="2800" dirty="0" smtClean="0">
                <a:sym typeface="Wingdings" pitchFamily="2" charset="2"/>
              </a:rPr>
              <a:t>T</a:t>
            </a:r>
            <a:r>
              <a:rPr lang="en-US" sz="2800" dirty="0" smtClean="0">
                <a:sym typeface="Wingdings" pitchFamily="2" charset="2"/>
              </a:rPr>
              <a:t>hen </a:t>
            </a:r>
            <a:r>
              <a:rPr lang="en-US" sz="2800" dirty="0">
                <a:sym typeface="Wingdings" pitchFamily="2" charset="2"/>
              </a:rPr>
              <a:t>there </a:t>
            </a:r>
            <a:r>
              <a:rPr lang="cs-CZ" sz="2800" dirty="0" smtClean="0">
                <a:sym typeface="Wingdings" pitchFamily="2" charset="2"/>
              </a:rPr>
              <a:t>were </a:t>
            </a:r>
            <a:r>
              <a:rPr lang="en-US" sz="2800" dirty="0" smtClean="0">
                <a:sym typeface="Wingdings" pitchFamily="2" charset="2"/>
              </a:rPr>
              <a:t>many </a:t>
            </a:r>
            <a:r>
              <a:rPr lang="en-US" sz="2800" dirty="0">
                <a:sym typeface="Wingdings" pitchFamily="2" charset="2"/>
              </a:rPr>
              <a:t>other demonstrations against communism</a:t>
            </a:r>
            <a:endParaRPr lang="cs-CZ" sz="2800" dirty="0" smtClean="0">
              <a:sym typeface="Wingdings" pitchFamily="2" charset="2"/>
            </a:endParaRPr>
          </a:p>
          <a:p>
            <a:pPr marL="514350" indent="-514350"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+mj-lt"/>
              <a:buAutoNum type="arabicParenR"/>
            </a:pPr>
            <a:r>
              <a:rPr lang="cs-CZ" sz="2800" dirty="0" smtClean="0">
                <a:sym typeface="Wingdings" pitchFamily="2" charset="2"/>
              </a:rPr>
              <a:t>Communism in Czechoslovakia ended</a:t>
            </a:r>
            <a:endParaRPr lang="en-US" sz="2800" dirty="0" smtClean="0">
              <a:sym typeface="Wingdings" pitchFamily="2" charset="2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/>
          <a:srcRect l="27081"/>
          <a:stretch/>
        </p:blipFill>
        <p:spPr>
          <a:xfrm>
            <a:off x="0" y="2873557"/>
            <a:ext cx="4358158" cy="398444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680"/>
            <a:ext cx="4479859" cy="298858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9686" y="3760406"/>
            <a:ext cx="4835086" cy="309069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164" y="-23248"/>
            <a:ext cx="4822354" cy="40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4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57200" y="14988"/>
            <a:ext cx="8229600" cy="1143000"/>
          </a:xfrm>
        </p:spPr>
        <p:txBody>
          <a:bodyPr/>
          <a:lstStyle/>
          <a:p>
            <a:r>
              <a:rPr lang="cs-CZ" dirty="0" err="1" smtClean="0"/>
              <a:t>Personalities</a:t>
            </a:r>
            <a:endParaRPr 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457200" y="1157988"/>
            <a:ext cx="5855568" cy="5700012"/>
          </a:xfrm>
        </p:spPr>
        <p:txBody>
          <a:bodyPr>
            <a:noAutofit/>
          </a:bodyPr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2500" dirty="0" smtClean="0"/>
              <a:t>All of the students are personalities, who helped overthrow the communism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2500" dirty="0" err="1"/>
              <a:t>T</a:t>
            </a:r>
            <a:r>
              <a:rPr lang="cs-CZ" sz="2500" dirty="0" err="1" smtClean="0"/>
              <a:t>he</a:t>
            </a:r>
            <a:r>
              <a:rPr lang="cs-CZ" sz="2500" dirty="0" smtClean="0"/>
              <a:t> </a:t>
            </a:r>
            <a:r>
              <a:rPr lang="cs-CZ" sz="2500" dirty="0" err="1" smtClean="0"/>
              <a:t>greatest</a:t>
            </a:r>
            <a:r>
              <a:rPr lang="cs-CZ" sz="2500" dirty="0" smtClean="0"/>
              <a:t> personality is </a:t>
            </a:r>
            <a:r>
              <a:rPr lang="cs-CZ" sz="2500" u="sng" dirty="0" smtClean="0"/>
              <a:t>Václav Havel </a:t>
            </a:r>
            <a:r>
              <a:rPr lang="cs-CZ" sz="2500" dirty="0" smtClean="0"/>
              <a:t>(5.10.1936-18.12.2011)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2500" dirty="0" smtClean="0"/>
              <a:t>He </a:t>
            </a:r>
            <a:r>
              <a:rPr lang="cs-CZ" sz="2500" dirty="0" err="1" smtClean="0"/>
              <a:t>was</a:t>
            </a:r>
            <a:r>
              <a:rPr lang="cs-CZ" sz="2500" dirty="0" smtClean="0"/>
              <a:t> </a:t>
            </a:r>
            <a:r>
              <a:rPr lang="cs-CZ" sz="2500" dirty="0" err="1" smtClean="0"/>
              <a:t>between</a:t>
            </a:r>
            <a:r>
              <a:rPr lang="cs-CZ" sz="2500" dirty="0" smtClean="0"/>
              <a:t> </a:t>
            </a:r>
            <a:r>
              <a:rPr lang="cs-CZ" sz="2500" dirty="0" err="1" smtClean="0"/>
              <a:t>the</a:t>
            </a:r>
            <a:r>
              <a:rPr lang="cs-CZ" sz="2500" dirty="0" smtClean="0"/>
              <a:t> </a:t>
            </a:r>
            <a:r>
              <a:rPr lang="cs-CZ" sz="2500" dirty="0" err="1" smtClean="0"/>
              <a:t>first</a:t>
            </a:r>
            <a:r>
              <a:rPr lang="cs-CZ" sz="2500" dirty="0" smtClean="0"/>
              <a:t> </a:t>
            </a:r>
            <a:r>
              <a:rPr lang="cs-CZ" sz="2500" dirty="0" err="1" smtClean="0"/>
              <a:t>authors</a:t>
            </a:r>
            <a:r>
              <a:rPr lang="cs-CZ" sz="2500" dirty="0" smtClean="0"/>
              <a:t> </a:t>
            </a:r>
            <a:r>
              <a:rPr lang="cs-CZ" sz="2500" dirty="0" err="1" smtClean="0"/>
              <a:t>of</a:t>
            </a:r>
            <a:r>
              <a:rPr lang="cs-CZ" sz="2500" dirty="0" smtClean="0"/>
              <a:t> </a:t>
            </a:r>
            <a:r>
              <a:rPr lang="cs-CZ" sz="2500" u="sng" dirty="0" smtClean="0"/>
              <a:t>Charter 77 </a:t>
            </a:r>
            <a:r>
              <a:rPr lang="cs-CZ" sz="2500" dirty="0" smtClean="0"/>
              <a:t>─ </a:t>
            </a:r>
            <a:r>
              <a:rPr lang="cs-CZ" sz="2500" dirty="0"/>
              <a:t>a</a:t>
            </a:r>
            <a:r>
              <a:rPr lang="en-US" sz="2500" dirty="0" smtClean="0"/>
              <a:t>gainst </a:t>
            </a:r>
            <a:r>
              <a:rPr lang="en-US" sz="2500" dirty="0"/>
              <a:t>the violation of human rights and </a:t>
            </a:r>
            <a:r>
              <a:rPr lang="en-US" sz="2500" dirty="0" smtClean="0"/>
              <a:t>freedoms</a:t>
            </a:r>
            <a:endParaRPr lang="cs-CZ" sz="2500" dirty="0" smtClean="0"/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2500" dirty="0" err="1" smtClean="0"/>
              <a:t>After</a:t>
            </a:r>
            <a:r>
              <a:rPr lang="cs-CZ" sz="2500" dirty="0" smtClean="0"/>
              <a:t> the revolution he was voted to the president (29.12.89)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2500" dirty="0" smtClean="0"/>
              <a:t>He </a:t>
            </a:r>
            <a:r>
              <a:rPr lang="cs-CZ" sz="2500" dirty="0" err="1" smtClean="0"/>
              <a:t>was</a:t>
            </a:r>
            <a:r>
              <a:rPr lang="cs-CZ" sz="2500" dirty="0" smtClean="0"/>
              <a:t> </a:t>
            </a:r>
            <a:r>
              <a:rPr lang="cs-CZ" sz="2500" dirty="0" err="1" smtClean="0"/>
              <a:t>the</a:t>
            </a:r>
            <a:r>
              <a:rPr lang="cs-CZ" sz="2500" dirty="0" smtClean="0"/>
              <a:t> last president </a:t>
            </a:r>
            <a:r>
              <a:rPr lang="cs-CZ" sz="2500" dirty="0" err="1" smtClean="0"/>
              <a:t>of</a:t>
            </a:r>
            <a:r>
              <a:rPr lang="cs-CZ" sz="2500" dirty="0" smtClean="0"/>
              <a:t> </a:t>
            </a:r>
            <a:r>
              <a:rPr lang="cs-CZ" sz="2500" dirty="0" err="1" smtClean="0"/>
              <a:t>Czechoslovakia</a:t>
            </a:r>
            <a:r>
              <a:rPr lang="cs-CZ" sz="2500" dirty="0" smtClean="0"/>
              <a:t> (1989–1992) and </a:t>
            </a:r>
            <a:r>
              <a:rPr lang="cs-CZ" sz="2500" dirty="0" err="1" smtClean="0"/>
              <a:t>the</a:t>
            </a:r>
            <a:r>
              <a:rPr lang="cs-CZ" sz="2500" dirty="0" smtClean="0"/>
              <a:t> </a:t>
            </a:r>
            <a:r>
              <a:rPr lang="cs-CZ" sz="2500" dirty="0" err="1" smtClean="0"/>
              <a:t>first</a:t>
            </a:r>
            <a:r>
              <a:rPr lang="cs-CZ" sz="2500" dirty="0" smtClean="0"/>
              <a:t> president </a:t>
            </a:r>
            <a:r>
              <a:rPr lang="cs-CZ" sz="2500" dirty="0" err="1" smtClean="0"/>
              <a:t>of</a:t>
            </a:r>
            <a:r>
              <a:rPr lang="cs-CZ" sz="2500" dirty="0" smtClean="0"/>
              <a:t> Czech Republic </a:t>
            </a:r>
            <a:r>
              <a:rPr lang="cs-CZ" sz="2500" dirty="0"/>
              <a:t>(1993–2003)</a:t>
            </a:r>
          </a:p>
        </p:txBody>
      </p:sp>
      <p:pic>
        <p:nvPicPr>
          <p:cNvPr id="12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768" y="1157988"/>
            <a:ext cx="2602632" cy="363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5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izun.eu/sites/default/files/_obrazky2012/Den%20Vaclava%20Havla/Vaclav%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11358"/>
            <a:ext cx="7214931" cy="686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skoolkit.co.uk/images/categories/large/Clothing_Icon_So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090" y="1611237"/>
            <a:ext cx="1809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skoolkit.co.uk/images/categories/large/Clothing_Icon_So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8753" y="5054942"/>
            <a:ext cx="1809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www.skoolkit.co.uk/images/categories/large/Clothing_Icon_So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756" y="0"/>
            <a:ext cx="1809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www.skoolkit.co.uk/images/categories/large/Clothing_Icon_So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756" y="3383075"/>
            <a:ext cx="1809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www.skoolkit.co.uk/images/categories/large/Clothing_Icon_So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800" y="1599879"/>
            <a:ext cx="1809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://www.skoolkit.co.uk/images/categories/large/Clothing_Icon_So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137" y="5043584"/>
            <a:ext cx="1809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://www.skoolkit.co.uk/images/categories/large/Clothing_Icon_So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134" y="-11358"/>
            <a:ext cx="1809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://www.skoolkit.co.uk/images/categories/large/Clothing_Icon_So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134" y="3371717"/>
            <a:ext cx="1809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2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179193" y="620688"/>
            <a:ext cx="6377940" cy="1293028"/>
          </a:xfrm>
        </p:spPr>
        <p:txBody>
          <a:bodyPr/>
          <a:lstStyle/>
          <a:p>
            <a:r>
              <a:rPr lang="cs-CZ" dirty="0" smtClean="0"/>
              <a:t>After - effects </a:t>
            </a:r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305829" y="1913716"/>
            <a:ext cx="8229600" cy="5184576"/>
          </a:xfrm>
        </p:spPr>
        <p:txBody>
          <a:bodyPr/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2400" dirty="0" err="1" smtClean="0"/>
              <a:t>Birth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Czech and </a:t>
            </a:r>
            <a:r>
              <a:rPr lang="cs-CZ" sz="2400" dirty="0" err="1" smtClean="0"/>
              <a:t>Slovak</a:t>
            </a:r>
            <a:r>
              <a:rPr lang="cs-CZ" sz="2400" dirty="0" smtClean="0"/>
              <a:t> federation republic, which brought together both nations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2400" dirty="0" smtClean="0"/>
              <a:t>Democracy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2400" dirty="0" smtClean="0"/>
              <a:t>Human rights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2400" dirty="0" smtClean="0"/>
              <a:t>Freedom of speech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2400" dirty="0" err="1"/>
              <a:t>Freedom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enterprise</a:t>
            </a:r>
            <a:endParaRPr lang="cs-CZ" sz="2400" dirty="0"/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2400" dirty="0" smtClean="0"/>
              <a:t>Free democratic elections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2400" dirty="0" err="1" smtClean="0"/>
              <a:t>Opened</a:t>
            </a:r>
            <a:r>
              <a:rPr lang="cs-CZ" sz="2400" dirty="0" smtClean="0"/>
              <a:t> borders again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2400" dirty="0" smtClean="0"/>
              <a:t>Freedom of movement</a:t>
            </a:r>
          </a:p>
          <a:p>
            <a:pPr marL="0" indent="0">
              <a:buClr>
                <a:schemeClr val="accent2">
                  <a:lumMod val="60000"/>
                  <a:lumOff val="40000"/>
                </a:schemeClr>
              </a:buClr>
              <a:buSzPct val="80000"/>
              <a:buNone/>
            </a:pPr>
            <a:endParaRPr lang="cs-CZ" sz="2400" dirty="0" smtClean="0"/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q"/>
            </a:pPr>
            <a:endParaRPr lang="cs-CZ" sz="2400" dirty="0" smtClean="0"/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q"/>
            </a:pPr>
            <a:endParaRPr lang="cs-CZ" sz="2400" dirty="0" smtClean="0"/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q"/>
            </a:pPr>
            <a:endParaRPr lang="cs-CZ" dirty="0" smtClean="0"/>
          </a:p>
        </p:txBody>
      </p:sp>
      <p:pic>
        <p:nvPicPr>
          <p:cNvPr id="7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001" y="2276872"/>
            <a:ext cx="3949948" cy="2376264"/>
          </a:xfrm>
          <a:prstGeom prst="rect">
            <a:avLst/>
          </a:prstGeom>
        </p:spPr>
      </p:pic>
      <p:pic>
        <p:nvPicPr>
          <p:cNvPr id="8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002" y="4522942"/>
            <a:ext cx="3949948" cy="233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3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song</a:t>
            </a:r>
            <a:endParaRPr lang="cs-CZ" dirty="0"/>
          </a:p>
        </p:txBody>
      </p:sp>
      <p:pic>
        <p:nvPicPr>
          <p:cNvPr id="1026" name="Picture 2" descr="https://www.youtube.com/yt/brand/media/image/YouTube-icon-full_color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09486"/>
            <a:ext cx="511346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08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ecx.images-amazon.com/images/I/81GY48iskyL._SL15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71400"/>
            <a:ext cx="9571860" cy="715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33519"/>
          </a:xfrm>
        </p:spPr>
        <p:txBody>
          <a:bodyPr>
            <a:noAutofit/>
          </a:bodyPr>
          <a:lstStyle/>
          <a:p>
            <a:pPr algn="ctr"/>
            <a:r>
              <a:rPr lang="cs-CZ" sz="96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Thanks for your attention </a:t>
            </a:r>
            <a:endParaRPr lang="cs-CZ" sz="9600" b="1" cap="none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018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l"/>
            <a:r>
              <a:rPr lang="cs-CZ" dirty="0" smtClean="0"/>
              <a:t>OUR LESSONS OF HISTORY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4360" y="2057401"/>
            <a:ext cx="7955280" cy="1659631"/>
          </a:xfrm>
        </p:spPr>
        <p:txBody>
          <a:bodyPr numCol="2"/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/>
              <a:t>T</a:t>
            </a:r>
            <a:r>
              <a:rPr lang="cs-CZ" dirty="0" err="1" smtClean="0"/>
              <a:t>wo</a:t>
            </a:r>
            <a:r>
              <a:rPr lang="cs-CZ" dirty="0" smtClean="0"/>
              <a:t> </a:t>
            </a:r>
            <a:r>
              <a:rPr lang="cs-CZ" dirty="0" err="1" smtClean="0"/>
              <a:t>times</a:t>
            </a:r>
            <a:r>
              <a:rPr lang="cs-CZ" dirty="0" smtClean="0"/>
              <a:t> a </a:t>
            </a:r>
            <a:r>
              <a:rPr lang="cs-CZ" dirty="0" err="1" smtClean="0"/>
              <a:t>week</a:t>
            </a:r>
            <a:endParaRPr lang="cs-CZ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smtClean="0"/>
              <a:t>45 </a:t>
            </a:r>
            <a:r>
              <a:rPr lang="cs-CZ" dirty="0" err="1" smtClean="0"/>
              <a:t>minutes</a:t>
            </a:r>
            <a:endParaRPr lang="cs-CZ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smtClean="0"/>
              <a:t>Three years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/>
              <a:t>F</a:t>
            </a:r>
            <a:r>
              <a:rPr lang="cs-CZ" dirty="0" err="1" smtClean="0"/>
              <a:t>rom</a:t>
            </a:r>
            <a:r>
              <a:rPr lang="cs-CZ" dirty="0" smtClean="0"/>
              <a:t> </a:t>
            </a:r>
            <a:r>
              <a:rPr lang="cs-CZ" dirty="0" err="1" smtClean="0"/>
              <a:t>prehistory</a:t>
            </a:r>
            <a:r>
              <a:rPr lang="cs-CZ" dirty="0" smtClean="0"/>
              <a:t> to </a:t>
            </a:r>
            <a:r>
              <a:rPr lang="cs-CZ" dirty="0" err="1" smtClean="0"/>
              <a:t>modern</a:t>
            </a:r>
            <a:r>
              <a:rPr lang="cs-CZ" dirty="0" smtClean="0"/>
              <a:t> </a:t>
            </a:r>
            <a:r>
              <a:rPr lang="cs-CZ" dirty="0" err="1" smtClean="0"/>
              <a:t>times</a:t>
            </a:r>
            <a:endParaRPr lang="cs-CZ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/>
              <a:t>Examining</a:t>
            </a:r>
            <a:r>
              <a:rPr lang="cs-CZ" dirty="0" smtClean="0"/>
              <a:t> </a:t>
            </a:r>
            <a:r>
              <a:rPr lang="cs-CZ" dirty="0" err="1" smtClean="0"/>
              <a:t>every</a:t>
            </a:r>
            <a:r>
              <a:rPr lang="cs-CZ" dirty="0" smtClean="0"/>
              <a:t> </a:t>
            </a:r>
            <a:r>
              <a:rPr lang="cs-CZ" dirty="0" err="1" smtClean="0"/>
              <a:t>lesson</a:t>
            </a:r>
            <a:endParaRPr lang="cs-CZ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smtClean="0"/>
              <a:t>2 </a:t>
            </a:r>
            <a:r>
              <a:rPr lang="cs-CZ" dirty="0" err="1" smtClean="0"/>
              <a:t>exams</a:t>
            </a:r>
            <a:r>
              <a:rPr lang="cs-CZ" dirty="0" smtClean="0"/>
              <a:t> per </a:t>
            </a:r>
            <a:r>
              <a:rPr lang="cs-CZ" dirty="0" err="1" smtClean="0"/>
              <a:t>semester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86707"/>
            <a:ext cx="2448272" cy="3264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 r="-400" b="12201"/>
          <a:stretch/>
        </p:blipFill>
        <p:spPr>
          <a:xfrm>
            <a:off x="4644008" y="3831589"/>
            <a:ext cx="2808312" cy="2819481"/>
          </a:xfrm>
          <a:prstGeom prst="rect">
            <a:avLst/>
          </a:prstGeom>
        </p:spPr>
      </p:pic>
      <p:pic>
        <p:nvPicPr>
          <p:cNvPr id="3074" name="Picture 2" descr="http://www.stredniskoly.cz/image/loga-skol/60064790.png?29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04664"/>
            <a:ext cx="1905000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17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764373"/>
            <a:ext cx="8226112" cy="1293028"/>
          </a:xfrm>
        </p:spPr>
        <p:txBody>
          <a:bodyPr/>
          <a:lstStyle/>
          <a:p>
            <a:pPr algn="ctr"/>
            <a:r>
              <a:rPr lang="cs-CZ" dirty="0" err="1" smtClean="0"/>
              <a:t>Popular</a:t>
            </a:r>
            <a:r>
              <a:rPr lang="cs-CZ" dirty="0" smtClean="0"/>
              <a:t> </a:t>
            </a:r>
            <a:r>
              <a:rPr lang="cs-CZ" dirty="0" err="1" smtClean="0"/>
              <a:t>Activities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in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lessons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4360" y="2194560"/>
            <a:ext cx="7434024" cy="2170544"/>
          </a:xfrm>
        </p:spPr>
        <p:txBody>
          <a:bodyPr>
            <a:normAutofit/>
          </a:bodyPr>
          <a:lstStyle/>
          <a:p>
            <a:r>
              <a:rPr lang="cs-CZ" dirty="0" err="1" smtClean="0"/>
              <a:t>Watching</a:t>
            </a:r>
            <a:r>
              <a:rPr lang="cs-CZ" dirty="0" smtClean="0"/>
              <a:t> </a:t>
            </a:r>
            <a:r>
              <a:rPr lang="cs-CZ" dirty="0" err="1" smtClean="0"/>
              <a:t>videos</a:t>
            </a:r>
            <a:r>
              <a:rPr lang="cs-CZ" dirty="0" smtClean="0"/>
              <a:t> and </a:t>
            </a:r>
            <a:r>
              <a:rPr lang="cs-CZ" dirty="0" err="1" smtClean="0"/>
              <a:t>pictures</a:t>
            </a:r>
            <a:endParaRPr lang="cs-CZ" dirty="0" smtClean="0"/>
          </a:p>
          <a:p>
            <a:r>
              <a:rPr lang="cs-CZ" dirty="0" err="1" smtClean="0"/>
              <a:t>Playing</a:t>
            </a:r>
            <a:r>
              <a:rPr lang="cs-CZ" dirty="0" smtClean="0"/>
              <a:t> </a:t>
            </a:r>
            <a:r>
              <a:rPr lang="cs-CZ" dirty="0" err="1" smtClean="0"/>
              <a:t>games</a:t>
            </a:r>
            <a:endParaRPr lang="cs-CZ" dirty="0" smtClean="0"/>
          </a:p>
          <a:p>
            <a:r>
              <a:rPr lang="cs-CZ" dirty="0" err="1" smtClean="0"/>
              <a:t>Working</a:t>
            </a:r>
            <a:r>
              <a:rPr lang="cs-CZ" dirty="0" smtClean="0"/>
              <a:t> in </a:t>
            </a:r>
            <a:r>
              <a:rPr lang="cs-CZ" dirty="0" err="1" smtClean="0"/>
              <a:t>groups</a:t>
            </a:r>
            <a:endParaRPr lang="cs-CZ" dirty="0" smtClean="0"/>
          </a:p>
          <a:p>
            <a:r>
              <a:rPr lang="cs-CZ" dirty="0" smtClean="0"/>
              <a:t>Listening to a historical story about famous people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https://scontent-vie1-1.xx.fbcdn.net/hphotos-xfl1/v/t34.0-12/12788199_1168954839805682_1156241335_n.jpg?oh=6a660f203cf7e845c29f0de2e7ee4f98&amp;oe=56DEAEF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77072"/>
            <a:ext cx="3257560" cy="244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21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ocksmithessexnj.com/images/key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" y="3692446"/>
            <a:ext cx="4170476" cy="312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899" y="3815925"/>
            <a:ext cx="4289736" cy="288089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95536" y="1268760"/>
            <a:ext cx="6084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0" dirty="0" smtClean="0">
                <a:latin typeface="+mj-lt"/>
              </a:rPr>
              <a:t>1989</a:t>
            </a:r>
            <a:endParaRPr lang="cs-CZ" sz="12000" dirty="0">
              <a:latin typeface="+mj-lt"/>
            </a:endParaRPr>
          </a:p>
        </p:txBody>
      </p:sp>
      <p:pic>
        <p:nvPicPr>
          <p:cNvPr id="1026" name="Picture 2" descr="https://d2d00szk9na1qq.cloudfront.net/Product/df841d85-81fd-4073-8f16-5cab3716208c/Images/Large_ER-1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4664"/>
            <a:ext cx="2976914" cy="297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62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Velvet </a:t>
            </a:r>
            <a:r>
              <a:rPr lang="en-US" dirty="0" smtClean="0"/>
              <a:t>Revolution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 smtClean="0"/>
              <a:t>17</a:t>
            </a:r>
            <a:r>
              <a:rPr lang="cs-CZ" baseline="30000" dirty="0" smtClean="0"/>
              <a:t>th </a:t>
            </a:r>
            <a:r>
              <a:rPr lang="cs-CZ" dirty="0" smtClean="0"/>
              <a:t>November 1989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303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techmaza.org/wp-content/uploads/2014/08/youtube-play-button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534437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01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29302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Velvet revolution</a:t>
            </a:r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3716"/>
            <a:ext cx="8229600" cy="4539951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2800" dirty="0" smtClean="0"/>
              <a:t>On 17</a:t>
            </a:r>
            <a:r>
              <a:rPr lang="cs-CZ" sz="2800" baseline="30000" dirty="0" smtClean="0"/>
              <a:t>th</a:t>
            </a:r>
            <a:r>
              <a:rPr lang="cs-CZ" sz="2800" dirty="0" smtClean="0"/>
              <a:t> </a:t>
            </a:r>
            <a:r>
              <a:rPr lang="cs-CZ" sz="2800" dirty="0" err="1" smtClean="0"/>
              <a:t>November</a:t>
            </a:r>
            <a:r>
              <a:rPr lang="cs-CZ" sz="2800" dirty="0" smtClean="0"/>
              <a:t> 1989 </a:t>
            </a:r>
            <a:r>
              <a:rPr lang="cs-CZ" sz="2800" dirty="0" err="1" smtClean="0"/>
              <a:t>students</a:t>
            </a:r>
            <a:r>
              <a:rPr lang="cs-CZ" sz="2800" dirty="0" smtClean="0"/>
              <a:t> </a:t>
            </a:r>
            <a:r>
              <a:rPr lang="cs-CZ" sz="2800" dirty="0" err="1" smtClean="0"/>
              <a:t>got</a:t>
            </a:r>
            <a:r>
              <a:rPr lang="cs-CZ" sz="2800" dirty="0" smtClean="0"/>
              <a:t> </a:t>
            </a:r>
            <a:r>
              <a:rPr lang="cs-CZ" sz="2800" dirty="0" err="1" smtClean="0"/>
              <a:t>together</a:t>
            </a:r>
            <a:r>
              <a:rPr lang="cs-CZ" sz="2800" dirty="0" smtClean="0"/>
              <a:t> in Prague to </a:t>
            </a:r>
            <a:r>
              <a:rPr lang="cs-CZ" sz="2800" dirty="0" err="1" smtClean="0"/>
              <a:t>honour</a:t>
            </a:r>
            <a:r>
              <a:rPr lang="cs-CZ" sz="2800" dirty="0" smtClean="0"/>
              <a:t> Jan Opletal (student </a:t>
            </a:r>
            <a:r>
              <a:rPr lang="cs-CZ" sz="2800" dirty="0" err="1" smtClean="0"/>
              <a:t>was</a:t>
            </a:r>
            <a:r>
              <a:rPr lang="cs-CZ" sz="2800" dirty="0" smtClean="0"/>
              <a:t> </a:t>
            </a:r>
            <a:r>
              <a:rPr lang="cs-CZ" sz="2800" dirty="0" err="1" smtClean="0"/>
              <a:t>killed</a:t>
            </a:r>
            <a:r>
              <a:rPr lang="cs-CZ" sz="2800" dirty="0" smtClean="0"/>
              <a:t> by </a:t>
            </a:r>
            <a:r>
              <a:rPr lang="cs-CZ" sz="2800" dirty="0" err="1" smtClean="0"/>
              <a:t>Nazis</a:t>
            </a:r>
            <a:r>
              <a:rPr lang="cs-CZ" sz="2800" dirty="0" smtClean="0"/>
              <a:t>)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2800" dirty="0" err="1" smtClean="0"/>
              <a:t>Then</a:t>
            </a:r>
            <a:r>
              <a:rPr lang="cs-CZ" sz="2800" dirty="0" smtClean="0"/>
              <a:t> </a:t>
            </a:r>
            <a:r>
              <a:rPr lang="cs-CZ" sz="2800" dirty="0" err="1" smtClean="0"/>
              <a:t>they</a:t>
            </a:r>
            <a:r>
              <a:rPr lang="cs-CZ" sz="2800" dirty="0" smtClean="0"/>
              <a:t> </a:t>
            </a:r>
            <a:r>
              <a:rPr lang="cs-CZ" sz="2800" dirty="0" err="1" smtClean="0"/>
              <a:t>revolted</a:t>
            </a:r>
            <a:r>
              <a:rPr lang="cs-CZ" sz="2800" dirty="0" smtClean="0"/>
              <a:t> </a:t>
            </a:r>
            <a:r>
              <a:rPr lang="cs-CZ" sz="2800" dirty="0" err="1" smtClean="0"/>
              <a:t>against</a:t>
            </a:r>
            <a:r>
              <a:rPr lang="cs-CZ" sz="2800" dirty="0" smtClean="0"/>
              <a:t> </a:t>
            </a:r>
            <a:r>
              <a:rPr lang="cs-CZ" sz="2800" dirty="0" err="1" smtClean="0"/>
              <a:t>communist</a:t>
            </a:r>
            <a:r>
              <a:rPr lang="cs-CZ" sz="2800" dirty="0" smtClean="0"/>
              <a:t> </a:t>
            </a:r>
            <a:r>
              <a:rPr lang="cs-CZ" sz="2800" dirty="0" err="1" smtClean="0"/>
              <a:t>regime</a:t>
            </a:r>
            <a:r>
              <a:rPr lang="cs-CZ" sz="2800" dirty="0" smtClean="0"/>
              <a:t>: 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2600" dirty="0" err="1" smtClean="0"/>
              <a:t>we</a:t>
            </a:r>
            <a:r>
              <a:rPr lang="en-US" sz="2600" dirty="0" smtClean="0"/>
              <a:t> </a:t>
            </a:r>
            <a:r>
              <a:rPr lang="en-US" sz="2600" dirty="0"/>
              <a:t>had </a:t>
            </a:r>
            <a:r>
              <a:rPr lang="en-US" sz="2600" dirty="0" smtClean="0"/>
              <a:t>shortage </a:t>
            </a:r>
            <a:r>
              <a:rPr lang="en-US" sz="2600" dirty="0"/>
              <a:t>of </a:t>
            </a:r>
            <a:r>
              <a:rPr lang="en-US" sz="2600" dirty="0" smtClean="0"/>
              <a:t>goods</a:t>
            </a:r>
            <a:endParaRPr lang="cs-CZ" sz="2600" dirty="0" smtClean="0"/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600" dirty="0"/>
              <a:t>we weren´t free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600" dirty="0"/>
              <a:t>we couldn´t travel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q"/>
            </a:pPr>
            <a:endParaRPr lang="en-US" sz="2600" dirty="0"/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q"/>
            </a:pPr>
            <a:endParaRPr lang="cs-CZ" sz="2800" dirty="0" smtClean="0"/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q"/>
            </a:pPr>
            <a:endParaRPr lang="cs-CZ" sz="2800" dirty="0" smtClean="0"/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q"/>
            </a:pPr>
            <a:endParaRPr lang="cs-CZ" sz="2800" dirty="0" smtClean="0"/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q"/>
            </a:pPr>
            <a:endParaRPr lang="en-US" sz="2800" dirty="0" smtClean="0">
              <a:sym typeface="Wingdings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59298"/>
            <a:ext cx="3491880" cy="23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5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0272"/>
            <a:ext cx="8756886" cy="4325212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students</a:t>
            </a:r>
            <a:r>
              <a:rPr lang="cs-CZ" sz="2800" dirty="0" smtClean="0"/>
              <a:t> </a:t>
            </a:r>
            <a:r>
              <a:rPr lang="cs-CZ" sz="2800" dirty="0" err="1" smtClean="0"/>
              <a:t>went</a:t>
            </a:r>
            <a:r>
              <a:rPr lang="cs-CZ" sz="2800" dirty="0" smtClean="0"/>
              <a:t> </a:t>
            </a:r>
            <a:r>
              <a:rPr lang="cs-CZ" sz="2800" dirty="0" err="1" smtClean="0"/>
              <a:t>along</a:t>
            </a:r>
            <a:r>
              <a:rPr lang="cs-CZ" sz="2800" dirty="0" smtClean="0"/>
              <a:t> Národní street in Prague but police </a:t>
            </a:r>
            <a:r>
              <a:rPr lang="cs-CZ" sz="2800" dirty="0" err="1" smtClean="0"/>
              <a:t>suppressed</a:t>
            </a:r>
            <a:r>
              <a:rPr lang="cs-CZ" sz="2800" dirty="0" smtClean="0"/>
              <a:t> </a:t>
            </a:r>
            <a:r>
              <a:rPr lang="cs-CZ" sz="2800" dirty="0" err="1" smtClean="0"/>
              <a:t>this</a:t>
            </a:r>
            <a:r>
              <a:rPr lang="cs-CZ" sz="2800" dirty="0" smtClean="0"/>
              <a:t> </a:t>
            </a:r>
            <a:r>
              <a:rPr lang="cs-CZ" sz="2800" dirty="0" err="1" smtClean="0"/>
              <a:t>riot</a:t>
            </a:r>
            <a:endParaRPr lang="cs-CZ" sz="2800" dirty="0" smtClean="0"/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demonstration</a:t>
            </a:r>
            <a:r>
              <a:rPr lang="cs-CZ" sz="2800" dirty="0" smtClean="0"/>
              <a:t> </a:t>
            </a:r>
            <a:r>
              <a:rPr lang="cs-CZ" sz="2800" dirty="0" err="1" smtClean="0"/>
              <a:t>was</a:t>
            </a:r>
            <a:r>
              <a:rPr lang="cs-CZ" sz="2800" dirty="0" smtClean="0"/>
              <a:t> </a:t>
            </a:r>
            <a:r>
              <a:rPr lang="cs-CZ" sz="2800" smtClean="0"/>
              <a:t>brutally </a:t>
            </a:r>
            <a:r>
              <a:rPr lang="cs-CZ" sz="2800" dirty="0" err="1" smtClean="0"/>
              <a:t>dispersed</a:t>
            </a:r>
            <a:endParaRPr lang="cs-CZ" sz="2800" dirty="0">
              <a:sym typeface="Wingdings" pitchFamily="2" charset="2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2800" dirty="0" smtClean="0">
                <a:sym typeface="Wingdings" pitchFamily="2" charset="2"/>
              </a:rPr>
              <a:t>After </a:t>
            </a:r>
            <a:r>
              <a:rPr lang="cs-CZ" sz="2800" dirty="0">
                <a:sym typeface="Wingdings" pitchFamily="2" charset="2"/>
              </a:rPr>
              <a:t>this event started the Velvet revolution, </a:t>
            </a:r>
            <a:r>
              <a:rPr lang="cs-CZ" sz="2800" dirty="0" err="1">
                <a:sym typeface="Wingdings" pitchFamily="2" charset="2"/>
              </a:rPr>
              <a:t>which</a:t>
            </a:r>
            <a:r>
              <a:rPr lang="cs-CZ" sz="2800" dirty="0">
                <a:sym typeface="Wingdings" pitchFamily="2" charset="2"/>
              </a:rPr>
              <a:t> </a:t>
            </a:r>
            <a:r>
              <a:rPr lang="cs-CZ" sz="2800" dirty="0" err="1" smtClean="0"/>
              <a:t>finished</a:t>
            </a:r>
            <a:r>
              <a:rPr lang="cs-CZ" sz="2800" dirty="0" smtClean="0"/>
              <a:t> </a:t>
            </a:r>
            <a:r>
              <a:rPr lang="cs-CZ" sz="2800" dirty="0"/>
              <a:t>on </a:t>
            </a:r>
            <a:r>
              <a:rPr lang="cs-CZ" sz="2800" dirty="0" smtClean="0"/>
              <a:t>29</a:t>
            </a:r>
            <a:r>
              <a:rPr lang="cs-CZ" sz="2800" baseline="30000" dirty="0"/>
              <a:t>th</a:t>
            </a:r>
            <a:r>
              <a:rPr lang="cs-CZ" sz="2800" dirty="0" smtClean="0"/>
              <a:t> </a:t>
            </a:r>
            <a:r>
              <a:rPr lang="cs-CZ" sz="2800" dirty="0" err="1" smtClean="0"/>
              <a:t>December</a:t>
            </a:r>
            <a:r>
              <a:rPr lang="cs-CZ" sz="2800" dirty="0"/>
              <a:t> </a:t>
            </a:r>
            <a:r>
              <a:rPr lang="cs-CZ" sz="2800" dirty="0" smtClean="0"/>
              <a:t>1989</a:t>
            </a:r>
            <a:endParaRPr lang="cs-CZ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08710"/>
            <a:ext cx="4244379" cy="215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6" y="4208710"/>
            <a:ext cx="3256276" cy="215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267744" y="548680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cap="all" dirty="0">
                <a:latin typeface="+mj-lt"/>
                <a:ea typeface="+mj-ea"/>
                <a:cs typeface="+mj-cs"/>
              </a:rPr>
              <a:t>Start </a:t>
            </a:r>
            <a:r>
              <a:rPr lang="cs-CZ" sz="4000" cap="all" dirty="0" err="1">
                <a:latin typeface="+mj-lt"/>
                <a:ea typeface="+mj-ea"/>
                <a:cs typeface="+mj-cs"/>
              </a:rPr>
              <a:t>of</a:t>
            </a:r>
            <a:r>
              <a:rPr lang="cs-CZ" sz="4000" cap="all" dirty="0">
                <a:latin typeface="+mj-lt"/>
                <a:ea typeface="+mj-ea"/>
                <a:cs typeface="+mj-cs"/>
              </a:rPr>
              <a:t> </a:t>
            </a:r>
            <a:r>
              <a:rPr lang="cs-CZ" sz="4000" cap="all" dirty="0" err="1">
                <a:latin typeface="+mj-lt"/>
                <a:ea typeface="+mj-ea"/>
                <a:cs typeface="+mj-cs"/>
              </a:rPr>
              <a:t>the</a:t>
            </a:r>
            <a:r>
              <a:rPr lang="cs-CZ" sz="4000" cap="all" dirty="0">
                <a:latin typeface="+mj-lt"/>
                <a:ea typeface="+mj-ea"/>
                <a:cs typeface="+mj-cs"/>
              </a:rPr>
              <a:t> </a:t>
            </a:r>
            <a:r>
              <a:rPr lang="cs-CZ" sz="4000" cap="all" dirty="0" err="1">
                <a:latin typeface="+mj-lt"/>
                <a:ea typeface="+mj-ea"/>
                <a:cs typeface="+mj-cs"/>
              </a:rPr>
              <a:t>revolution</a:t>
            </a:r>
            <a:endParaRPr lang="cs-CZ" sz="4000" cap="all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7375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ueforeststudios.com/azultree/wp-content/uploads/2015/01/youtube-play-butt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454" y="2060848"/>
            <a:ext cx="536513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71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712</TotalTime>
  <Words>302</Words>
  <Application>Microsoft Office PowerPoint</Application>
  <PresentationFormat>Předvádění na obrazovce (4:3)</PresentationFormat>
  <Paragraphs>60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</vt:lpstr>
      <vt:lpstr>Vapor Trail</vt:lpstr>
      <vt:lpstr>My  dream lesson of history</vt:lpstr>
      <vt:lpstr>OUR LESSONS OF HISTORY</vt:lpstr>
      <vt:lpstr>Popular Activities  in our lessons</vt:lpstr>
      <vt:lpstr>Prezentace aplikace PowerPoint</vt:lpstr>
      <vt:lpstr>Velvet Revolution</vt:lpstr>
      <vt:lpstr>Prezentace aplikace PowerPoint</vt:lpstr>
      <vt:lpstr>Velvet revolution</vt:lpstr>
      <vt:lpstr>Prezentace aplikace PowerPoint</vt:lpstr>
      <vt:lpstr>Prezentace aplikace PowerPoint</vt:lpstr>
      <vt:lpstr>Velvet revolution</vt:lpstr>
      <vt:lpstr>Prezentace aplikace PowerPoint</vt:lpstr>
      <vt:lpstr>Velvet revolution</vt:lpstr>
      <vt:lpstr>Personalities</vt:lpstr>
      <vt:lpstr>Prezentace aplikace PowerPoint</vt:lpstr>
      <vt:lpstr>After - effects </vt:lpstr>
      <vt:lpstr>song</vt:lpstr>
      <vt:lpstr>Thanks for your attention </vt:lpstr>
    </vt:vector>
  </TitlesOfParts>
  <Company>OA Tabor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Velvet Revolution</dc:title>
  <dc:creator>OA</dc:creator>
  <cp:lastModifiedBy>Alena Jandlova</cp:lastModifiedBy>
  <cp:revision>89</cp:revision>
  <dcterms:created xsi:type="dcterms:W3CDTF">2016-02-09T11:06:41Z</dcterms:created>
  <dcterms:modified xsi:type="dcterms:W3CDTF">2016-03-08T17:10:16Z</dcterms:modified>
</cp:coreProperties>
</file>