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7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UNxvsG7lc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xUNxvsG7lc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2749" y="2214820"/>
            <a:ext cx="5946905" cy="1366916"/>
          </a:xfrm>
        </p:spPr>
        <p:txBody>
          <a:bodyPr>
            <a:noAutofit/>
          </a:bodyPr>
          <a:lstStyle/>
          <a:p>
            <a:pPr algn="ctr"/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perfect</a:t>
            </a:r>
            <a:r>
              <a:rPr lang="de-DE" dirty="0" smtClean="0"/>
              <a:t> </a:t>
            </a:r>
            <a:r>
              <a:rPr lang="de-DE" dirty="0" err="1" smtClean="0"/>
              <a:t>biology</a:t>
            </a:r>
            <a:r>
              <a:rPr lang="de-DE" dirty="0" smtClean="0"/>
              <a:t> </a:t>
            </a:r>
            <a:r>
              <a:rPr lang="de-DE" dirty="0" err="1" smtClean="0"/>
              <a:t>lesson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3766" y="5427423"/>
            <a:ext cx="8825658" cy="589144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Ricarda | </a:t>
            </a:r>
            <a:r>
              <a:rPr lang="de-DE" dirty="0" err="1" smtClean="0">
                <a:solidFill>
                  <a:schemeClr val="bg1"/>
                </a:solidFill>
              </a:rPr>
              <a:t>Anamarija</a:t>
            </a:r>
            <a:r>
              <a:rPr lang="de-DE" dirty="0" smtClean="0">
                <a:solidFill>
                  <a:schemeClr val="bg1"/>
                </a:solidFill>
              </a:rPr>
              <a:t> | </a:t>
            </a:r>
            <a:r>
              <a:rPr lang="de-DE" dirty="0" err="1" smtClean="0">
                <a:solidFill>
                  <a:schemeClr val="bg1"/>
                </a:solidFill>
              </a:rPr>
              <a:t>SAndra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9" y="1118557"/>
            <a:ext cx="2679300" cy="10962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9" y="3838356"/>
            <a:ext cx="2646487" cy="7970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9" y="4928637"/>
            <a:ext cx="2646488" cy="7947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9" y="2529170"/>
            <a:ext cx="2679300" cy="10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6600" dirty="0" err="1">
                <a:solidFill>
                  <a:schemeClr val="bg1"/>
                </a:solidFill>
                <a:effectLst/>
              </a:rPr>
              <a:t>G</a:t>
            </a:r>
            <a:r>
              <a:rPr kumimoji="0" lang="de-DE" altLang="de-DE" sz="6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rading</a:t>
            </a:r>
            <a:endParaRPr kumimoji="0" lang="de-DE" altLang="de-DE" sz="9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7732" y="2677297"/>
            <a:ext cx="6430585" cy="366583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r>
              <a:rPr lang="de-DE" sz="9600" dirty="0" smtClean="0"/>
              <a:t>Just 1 </a:t>
            </a:r>
            <a:r>
              <a:rPr lang="de-DE" sz="9600" dirty="0" err="1" smtClean="0"/>
              <a:t>test</a:t>
            </a:r>
            <a:endParaRPr lang="de-DE" sz="9600" dirty="0" smtClean="0"/>
          </a:p>
          <a:p>
            <a:pPr>
              <a:lnSpc>
                <a:spcPct val="200000"/>
              </a:lnSpc>
            </a:pPr>
            <a:r>
              <a:rPr lang="de-DE" sz="9600" dirty="0" err="1" smtClean="0"/>
              <a:t>Only</a:t>
            </a:r>
            <a:r>
              <a:rPr lang="de-DE" sz="9600" dirty="0" smtClean="0"/>
              <a:t> optional </a:t>
            </a:r>
            <a:r>
              <a:rPr lang="de-DE" sz="9600" dirty="0" err="1" smtClean="0"/>
              <a:t>repeats</a:t>
            </a:r>
            <a:endParaRPr lang="de-DE" sz="9600" dirty="0" smtClean="0"/>
          </a:p>
          <a:p>
            <a:pPr>
              <a:lnSpc>
                <a:spcPct val="200000"/>
              </a:lnSpc>
            </a:pPr>
            <a:r>
              <a:rPr lang="de-DE" sz="9600" dirty="0" smtClean="0"/>
              <a:t>Short </a:t>
            </a:r>
            <a:r>
              <a:rPr lang="de-DE" sz="9600" dirty="0" err="1" smtClean="0"/>
              <a:t>presentations</a:t>
            </a:r>
            <a:r>
              <a:rPr lang="de-DE" sz="9600" dirty="0" smtClean="0"/>
              <a:t> </a:t>
            </a:r>
            <a:r>
              <a:rPr lang="de-DE" sz="9600" dirty="0" err="1" smtClean="0"/>
              <a:t>to</a:t>
            </a:r>
            <a:r>
              <a:rPr lang="de-DE" sz="9600" dirty="0" smtClean="0"/>
              <a:t> </a:t>
            </a:r>
            <a:r>
              <a:rPr lang="de-DE" sz="9600" dirty="0" err="1" smtClean="0"/>
              <a:t>get</a:t>
            </a:r>
            <a:r>
              <a:rPr lang="de-DE" sz="9600" dirty="0" smtClean="0"/>
              <a:t> a </a:t>
            </a:r>
            <a:r>
              <a:rPr lang="de-DE" sz="9600" dirty="0" err="1" smtClean="0"/>
              <a:t>better</a:t>
            </a:r>
            <a:r>
              <a:rPr lang="de-DE" sz="9600" dirty="0" smtClean="0"/>
              <a:t> </a:t>
            </a:r>
            <a:r>
              <a:rPr lang="de-DE" sz="9600" dirty="0" err="1" smtClean="0"/>
              <a:t>mark</a:t>
            </a:r>
            <a:endParaRPr lang="de-DE" sz="9600" dirty="0" smtClean="0"/>
          </a:p>
          <a:p>
            <a:pPr>
              <a:lnSpc>
                <a:spcPct val="200000"/>
              </a:lnSpc>
            </a:pPr>
            <a:r>
              <a:rPr lang="de-DE" sz="9600" dirty="0" smtClean="0"/>
              <a:t>Optional </a:t>
            </a:r>
            <a:r>
              <a:rPr lang="de-DE" sz="9600" dirty="0" err="1" smtClean="0"/>
              <a:t>homework</a:t>
            </a:r>
            <a:endParaRPr lang="de-DE" sz="96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77" y="3495789"/>
            <a:ext cx="4436502" cy="2218251"/>
          </a:xfrm>
        </p:spPr>
      </p:pic>
    </p:spTree>
    <p:extLst>
      <p:ext uri="{BB962C8B-B14F-4D97-AF65-F5344CB8AC3E}">
        <p14:creationId xmlns:p14="http://schemas.microsoft.com/office/powerpoint/2010/main" val="17698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7300" dirty="0" err="1" smtClean="0"/>
              <a:t>Lessons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954" y="2215978"/>
            <a:ext cx="8825659" cy="45596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de-DE" sz="2900" dirty="0" err="1" smtClean="0"/>
              <a:t>Revise</a:t>
            </a:r>
            <a:r>
              <a:rPr lang="de-DE" sz="2900" dirty="0" smtClean="0"/>
              <a:t> </a:t>
            </a:r>
            <a:r>
              <a:rPr lang="de-DE" sz="2900" dirty="0" err="1"/>
              <a:t>the</a:t>
            </a:r>
            <a:r>
              <a:rPr lang="de-DE" sz="2900" dirty="0"/>
              <a:t> material </a:t>
            </a:r>
            <a:r>
              <a:rPr lang="de-DE" sz="2900" dirty="0" err="1"/>
              <a:t>from</a:t>
            </a:r>
            <a:r>
              <a:rPr lang="de-DE" sz="2900" dirty="0"/>
              <a:t> </a:t>
            </a:r>
            <a:r>
              <a:rPr lang="de-DE" sz="2900" dirty="0" err="1"/>
              <a:t>the</a:t>
            </a:r>
            <a:r>
              <a:rPr lang="de-DE" sz="2900" dirty="0"/>
              <a:t> last </a:t>
            </a:r>
            <a:r>
              <a:rPr lang="de-DE" sz="2900" dirty="0" err="1"/>
              <a:t>lesson</a:t>
            </a:r>
            <a:r>
              <a:rPr lang="de-DE" sz="2900" dirty="0"/>
              <a:t> </a:t>
            </a:r>
            <a:r>
              <a:rPr lang="de-DE" sz="2900" dirty="0" err="1"/>
              <a:t>together</a:t>
            </a:r>
            <a:endParaRPr lang="de-DE" sz="2900" dirty="0"/>
          </a:p>
          <a:p>
            <a:pPr>
              <a:lnSpc>
                <a:spcPct val="200000"/>
              </a:lnSpc>
            </a:pPr>
            <a:r>
              <a:rPr lang="de-DE" sz="2900" dirty="0" err="1" smtClean="0"/>
              <a:t>One</a:t>
            </a:r>
            <a:r>
              <a:rPr lang="de-DE" sz="2900" dirty="0" smtClean="0"/>
              <a:t> </a:t>
            </a:r>
            <a:r>
              <a:rPr lang="de-DE" sz="2900" dirty="0" err="1" smtClean="0"/>
              <a:t>short</a:t>
            </a:r>
            <a:r>
              <a:rPr lang="de-DE" sz="2900" dirty="0" smtClean="0"/>
              <a:t> </a:t>
            </a:r>
            <a:r>
              <a:rPr lang="de-DE" sz="2900" dirty="0" err="1" smtClean="0"/>
              <a:t>video</a:t>
            </a:r>
            <a:r>
              <a:rPr lang="de-DE" sz="2900" dirty="0" smtClean="0"/>
              <a:t> </a:t>
            </a:r>
            <a:r>
              <a:rPr lang="de-DE" sz="2900" dirty="0" err="1" smtClean="0"/>
              <a:t>about</a:t>
            </a:r>
            <a:r>
              <a:rPr lang="de-DE" sz="2900" dirty="0" smtClean="0"/>
              <a:t> </a:t>
            </a:r>
            <a:r>
              <a:rPr lang="de-DE" sz="2900" dirty="0" err="1" smtClean="0"/>
              <a:t>each</a:t>
            </a:r>
            <a:r>
              <a:rPr lang="de-DE" sz="2900" dirty="0" smtClean="0"/>
              <a:t> </a:t>
            </a:r>
            <a:r>
              <a:rPr lang="de-DE" sz="2900" dirty="0" err="1" smtClean="0"/>
              <a:t>new</a:t>
            </a:r>
            <a:r>
              <a:rPr lang="de-DE" sz="2900" dirty="0" smtClean="0"/>
              <a:t> topic</a:t>
            </a:r>
          </a:p>
          <a:p>
            <a:pPr>
              <a:lnSpc>
                <a:spcPct val="200000"/>
              </a:lnSpc>
            </a:pPr>
            <a:r>
              <a:rPr lang="de-DE" sz="2900" dirty="0" err="1" smtClean="0"/>
              <a:t>Practical</a:t>
            </a:r>
            <a:r>
              <a:rPr lang="de-DE" sz="2900" dirty="0" smtClean="0"/>
              <a:t> </a:t>
            </a:r>
            <a:r>
              <a:rPr lang="de-DE" sz="2900" dirty="0" err="1"/>
              <a:t>exercises</a:t>
            </a:r>
            <a:endParaRPr lang="de-DE" sz="2300" dirty="0"/>
          </a:p>
          <a:p>
            <a:pPr>
              <a:lnSpc>
                <a:spcPct val="200000"/>
              </a:lnSpc>
            </a:pPr>
            <a:r>
              <a:rPr lang="de-DE" sz="2900" dirty="0" smtClean="0"/>
              <a:t>Experiments</a:t>
            </a:r>
          </a:p>
          <a:p>
            <a:pPr>
              <a:lnSpc>
                <a:spcPct val="200000"/>
              </a:lnSpc>
            </a:pPr>
            <a:r>
              <a:rPr lang="de-DE" sz="2900" dirty="0"/>
              <a:t>Work </a:t>
            </a:r>
            <a:r>
              <a:rPr lang="de-DE" sz="2900" dirty="0" err="1"/>
              <a:t>with</a:t>
            </a:r>
            <a:r>
              <a:rPr lang="de-DE" sz="2900" dirty="0"/>
              <a:t> </a:t>
            </a:r>
            <a:r>
              <a:rPr lang="de-DE" sz="2900" dirty="0" err="1"/>
              <a:t>computers</a:t>
            </a:r>
            <a:endParaRPr lang="de-DE" sz="2900" dirty="0"/>
          </a:p>
          <a:p>
            <a:pPr>
              <a:lnSpc>
                <a:spcPct val="200000"/>
              </a:lnSpc>
            </a:pPr>
            <a:r>
              <a:rPr lang="de-DE" sz="2900" dirty="0" smtClean="0"/>
              <a:t>Work </a:t>
            </a:r>
            <a:r>
              <a:rPr lang="de-DE" sz="2900" dirty="0" err="1" smtClean="0"/>
              <a:t>with</a:t>
            </a:r>
            <a:r>
              <a:rPr lang="de-DE" sz="2900" dirty="0" smtClean="0"/>
              <a:t> </a:t>
            </a:r>
            <a:r>
              <a:rPr lang="de-DE" sz="2900" dirty="0" err="1" smtClean="0"/>
              <a:t>copies</a:t>
            </a:r>
            <a:endParaRPr lang="de-DE" sz="2900" dirty="0" smtClean="0"/>
          </a:p>
          <a:p>
            <a:endParaRPr lang="de-DE" dirty="0"/>
          </a:p>
        </p:txBody>
      </p:sp>
      <p:pic>
        <p:nvPicPr>
          <p:cNvPr id="1026" name="Picture 2" descr="http://papnet.papanui.school.nz/pluginfile.php/9325/course/section/25498/202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93" y="3737370"/>
            <a:ext cx="3854596" cy="25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600" dirty="0" err="1" smtClean="0"/>
              <a:t>Example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5967064" cy="38632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200" b="1" dirty="0" smtClean="0"/>
              <a:t>The human </a:t>
            </a:r>
            <a:r>
              <a:rPr lang="de-DE" sz="3200" b="1" dirty="0" err="1" smtClean="0"/>
              <a:t>body</a:t>
            </a:r>
            <a:r>
              <a:rPr lang="de-DE" sz="3200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de-DE" sz="2600" dirty="0" err="1"/>
              <a:t>Dissect</a:t>
            </a:r>
            <a:r>
              <a:rPr lang="de-DE" sz="2600" dirty="0"/>
              <a:t> </a:t>
            </a:r>
            <a:r>
              <a:rPr lang="de-DE" sz="2600" dirty="0" err="1"/>
              <a:t>some</a:t>
            </a:r>
            <a:r>
              <a:rPr lang="de-DE" sz="2600" dirty="0"/>
              <a:t> </a:t>
            </a:r>
            <a:r>
              <a:rPr lang="de-DE" sz="2600" dirty="0" err="1"/>
              <a:t>organs</a:t>
            </a:r>
            <a:endParaRPr lang="de-DE" sz="2600" dirty="0"/>
          </a:p>
          <a:p>
            <a:pPr>
              <a:spcAft>
                <a:spcPts val="600"/>
              </a:spcAft>
            </a:pPr>
            <a:r>
              <a:rPr lang="de-DE" sz="2600" dirty="0" err="1" smtClean="0"/>
              <a:t>To</a:t>
            </a:r>
            <a:r>
              <a:rPr lang="de-DE" sz="2600" dirty="0" smtClean="0"/>
              <a:t> microscope</a:t>
            </a:r>
          </a:p>
          <a:p>
            <a:pPr>
              <a:spcAft>
                <a:spcPts val="600"/>
              </a:spcAft>
            </a:pPr>
            <a:r>
              <a:rPr lang="de-DE" sz="2600" dirty="0" err="1" smtClean="0"/>
              <a:t>Visit</a:t>
            </a:r>
            <a:r>
              <a:rPr lang="de-DE" sz="2600" dirty="0" smtClean="0"/>
              <a:t> </a:t>
            </a:r>
            <a:r>
              <a:rPr lang="de-DE" sz="2600" dirty="0"/>
              <a:t>a pathology </a:t>
            </a:r>
            <a:r>
              <a:rPr lang="de-DE" sz="2600" dirty="0" smtClean="0"/>
              <a:t>center</a:t>
            </a:r>
          </a:p>
          <a:p>
            <a:pPr>
              <a:spcAft>
                <a:spcPts val="600"/>
              </a:spcAft>
            </a:pPr>
            <a:r>
              <a:rPr lang="de-DE" sz="2600" dirty="0"/>
              <a:t>Work in </a:t>
            </a:r>
            <a:r>
              <a:rPr lang="de-DE" sz="2600" dirty="0" err="1"/>
              <a:t>groups</a:t>
            </a:r>
            <a:r>
              <a:rPr lang="de-DE" sz="2600" dirty="0"/>
              <a:t>, e. g. 4 </a:t>
            </a:r>
            <a:r>
              <a:rPr lang="de-DE" sz="2600" dirty="0" err="1"/>
              <a:t>students</a:t>
            </a:r>
            <a:r>
              <a:rPr lang="de-DE" sz="2600" dirty="0"/>
              <a:t> in </a:t>
            </a:r>
            <a:r>
              <a:rPr lang="de-DE" sz="2600" dirty="0" err="1"/>
              <a:t>one</a:t>
            </a:r>
            <a:r>
              <a:rPr lang="de-DE" sz="2600" dirty="0"/>
              <a:t> </a:t>
            </a:r>
            <a:r>
              <a:rPr lang="de-DE" sz="2600" dirty="0" err="1"/>
              <a:t>group</a:t>
            </a:r>
            <a:r>
              <a:rPr lang="de-DE" sz="2600" dirty="0"/>
              <a:t> (24 </a:t>
            </a:r>
            <a:r>
              <a:rPr lang="de-DE" sz="2600" dirty="0" err="1"/>
              <a:t>people</a:t>
            </a:r>
            <a:r>
              <a:rPr lang="de-DE" sz="2600" dirty="0"/>
              <a:t> in </a:t>
            </a:r>
            <a:r>
              <a:rPr lang="de-DE" sz="2600" dirty="0" err="1"/>
              <a:t>one</a:t>
            </a:r>
            <a:r>
              <a:rPr lang="de-DE" sz="2600" dirty="0"/>
              <a:t> </a:t>
            </a:r>
            <a:r>
              <a:rPr lang="de-DE" sz="2600" dirty="0" err="1"/>
              <a:t>class</a:t>
            </a:r>
            <a:r>
              <a:rPr lang="de-DE" sz="2600" dirty="0"/>
              <a:t>)</a:t>
            </a:r>
          </a:p>
          <a:p>
            <a:pPr>
              <a:spcAft>
                <a:spcPts val="600"/>
              </a:spcAft>
            </a:pPr>
            <a:r>
              <a:rPr lang="de-DE" sz="2600" dirty="0" smtClean="0"/>
              <a:t>Read </a:t>
            </a:r>
            <a:r>
              <a:rPr lang="de-DE" sz="2600" dirty="0" err="1" smtClean="0"/>
              <a:t>some</a:t>
            </a:r>
            <a:r>
              <a:rPr lang="de-DE" sz="2600" dirty="0" smtClean="0"/>
              <a:t> </a:t>
            </a:r>
            <a:r>
              <a:rPr lang="de-DE" sz="2600" dirty="0" err="1" smtClean="0"/>
              <a:t>copies</a:t>
            </a:r>
            <a:endParaRPr lang="de-DE" sz="2600" dirty="0" smtClean="0"/>
          </a:p>
          <a:p>
            <a:pPr marL="0" indent="0">
              <a:spcAft>
                <a:spcPts val="600"/>
              </a:spcAft>
              <a:buNone/>
            </a:pPr>
            <a:endParaRPr lang="de-DE" sz="2600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06" y="2847976"/>
            <a:ext cx="2282499" cy="2815082"/>
          </a:xfrm>
        </p:spPr>
      </p:pic>
    </p:spTree>
    <p:extLst>
      <p:ext uri="{BB962C8B-B14F-4D97-AF65-F5344CB8AC3E}">
        <p14:creationId xmlns:p14="http://schemas.microsoft.com/office/powerpoint/2010/main" val="41680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75065" cy="706964"/>
          </a:xfrm>
        </p:spPr>
        <p:txBody>
          <a:bodyPr/>
          <a:lstStyle/>
          <a:p>
            <a:r>
              <a:rPr lang="de-AT" sz="4800" dirty="0" smtClean="0"/>
              <a:t>Video </a:t>
            </a:r>
            <a:r>
              <a:rPr lang="de-AT" sz="4800" dirty="0" err="1" smtClean="0"/>
              <a:t>about</a:t>
            </a:r>
            <a:r>
              <a:rPr lang="de-AT" sz="4800" dirty="0" smtClean="0"/>
              <a:t> </a:t>
            </a:r>
            <a:r>
              <a:rPr lang="de-AT" sz="4800" dirty="0" err="1" smtClean="0"/>
              <a:t>the</a:t>
            </a:r>
            <a:r>
              <a:rPr lang="de-AT" sz="4800" dirty="0" smtClean="0"/>
              <a:t> Human Organs</a:t>
            </a:r>
            <a:endParaRPr lang="de-AT" sz="4800" dirty="0"/>
          </a:p>
        </p:txBody>
      </p:sp>
      <p:sp>
        <p:nvSpPr>
          <p:cNvPr id="13" name="Stern mit 5 Zacken 12">
            <a:hlinkClick r:id="rId3"/>
          </p:cNvPr>
          <p:cNvSpPr/>
          <p:nvPr/>
        </p:nvSpPr>
        <p:spPr>
          <a:xfrm>
            <a:off x="10757024" y="895636"/>
            <a:ext cx="172995" cy="1729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xUNxvsG7l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1721" y="2402859"/>
            <a:ext cx="7581529" cy="42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600" dirty="0" err="1" smtClean="0"/>
              <a:t>Dream</a:t>
            </a:r>
            <a:r>
              <a:rPr lang="de-DE" sz="6600" dirty="0" smtClean="0"/>
              <a:t> </a:t>
            </a:r>
            <a:r>
              <a:rPr lang="de-DE" sz="6600" dirty="0" err="1" smtClean="0"/>
              <a:t>Classroom</a:t>
            </a:r>
            <a:endParaRPr lang="de-DE" sz="6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5986" y="267172"/>
            <a:ext cx="4175551" cy="8593355"/>
          </a:xfrm>
          <a:ln>
            <a:solidFill>
              <a:schemeClr val="tx1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2671011" y="2799544"/>
            <a:ext cx="1251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Enter</a:t>
            </a:r>
            <a:endParaRPr lang="de-AT" sz="1600" dirty="0"/>
          </a:p>
        </p:txBody>
      </p:sp>
      <p:cxnSp>
        <p:nvCxnSpPr>
          <p:cNvPr id="6" name="Gerader Verbinder 5"/>
          <p:cNvCxnSpPr/>
          <p:nvPr/>
        </p:nvCxnSpPr>
        <p:spPr>
          <a:xfrm flipH="1">
            <a:off x="3188368" y="2622884"/>
            <a:ext cx="108285" cy="2045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 rot="19917820">
            <a:off x="538272" y="4607658"/>
            <a:ext cx="152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</a:t>
            </a:r>
            <a:r>
              <a:rPr lang="de-AT" dirty="0" err="1" smtClean="0"/>
              <a:t>martboard</a:t>
            </a:r>
            <a:endParaRPr lang="de-AT" sz="1600" dirty="0"/>
          </a:p>
        </p:txBody>
      </p:sp>
      <p:cxnSp>
        <p:nvCxnSpPr>
          <p:cNvPr id="8" name="Gerader Verbinder 7"/>
          <p:cNvCxnSpPr/>
          <p:nvPr/>
        </p:nvCxnSpPr>
        <p:spPr>
          <a:xfrm flipH="1">
            <a:off x="1614616" y="4792324"/>
            <a:ext cx="2848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064973" y="5672470"/>
            <a:ext cx="169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Computer</a:t>
            </a:r>
            <a:endParaRPr lang="de-AT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214383" y="4422992"/>
            <a:ext cx="237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Desk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tablets</a:t>
            </a:r>
            <a:endParaRPr lang="de-AT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675012" y="3168876"/>
            <a:ext cx="140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Cupboard</a:t>
            </a:r>
            <a:endParaRPr lang="de-AT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10631731" y="5303138"/>
            <a:ext cx="140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W</a:t>
            </a:r>
            <a:r>
              <a:rPr lang="de-AT" dirty="0" err="1" smtClean="0"/>
              <a:t>ashbasin</a:t>
            </a:r>
            <a:endParaRPr lang="de-AT" sz="1600" dirty="0"/>
          </a:p>
        </p:txBody>
      </p:sp>
      <p:cxnSp>
        <p:nvCxnSpPr>
          <p:cNvPr id="15" name="Gerader Verbinder 14"/>
          <p:cNvCxnSpPr/>
          <p:nvPr/>
        </p:nvCxnSpPr>
        <p:spPr>
          <a:xfrm flipH="1">
            <a:off x="2785311" y="6053457"/>
            <a:ext cx="229738" cy="299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10368902" y="3353542"/>
            <a:ext cx="3230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endCxn id="13" idx="1"/>
          </p:cNvCxnSpPr>
          <p:nvPr/>
        </p:nvCxnSpPr>
        <p:spPr>
          <a:xfrm>
            <a:off x="10050162" y="5487804"/>
            <a:ext cx="5815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6418172" y="4076944"/>
            <a:ext cx="278292" cy="4318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523469" y="3129963"/>
            <a:ext cx="189470" cy="13949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5305168" y="4069492"/>
            <a:ext cx="230492" cy="436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1101632">
            <a:off x="2580923" y="4321430"/>
            <a:ext cx="171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Teacherdesk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09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600" dirty="0" smtClean="0"/>
              <a:t>„</a:t>
            </a:r>
            <a:r>
              <a:rPr lang="de-DE" sz="6600" dirty="0" err="1" smtClean="0"/>
              <a:t>Dream</a:t>
            </a:r>
            <a:r>
              <a:rPr lang="de-DE" sz="6600" dirty="0" smtClean="0"/>
              <a:t> </a:t>
            </a:r>
            <a:r>
              <a:rPr lang="de-DE" sz="6600" dirty="0" err="1"/>
              <a:t>T</a:t>
            </a:r>
            <a:r>
              <a:rPr lang="de-DE" sz="6600" dirty="0" err="1" smtClean="0"/>
              <a:t>eacher</a:t>
            </a:r>
            <a:r>
              <a:rPr lang="de-DE" sz="6600" dirty="0" smtClean="0"/>
              <a:t>“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3800" dirty="0" err="1"/>
              <a:t>Friendly</a:t>
            </a:r>
            <a:endParaRPr lang="de-DE" sz="38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3800" dirty="0" err="1" smtClean="0"/>
              <a:t>Always</a:t>
            </a:r>
            <a:r>
              <a:rPr lang="de-DE" sz="3800" dirty="0" smtClean="0"/>
              <a:t> </a:t>
            </a:r>
            <a:r>
              <a:rPr lang="de-DE" sz="3800" dirty="0" err="1" smtClean="0"/>
              <a:t>nice</a:t>
            </a:r>
            <a:endParaRPr lang="de-DE" sz="3800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3800" dirty="0" smtClean="0"/>
              <a:t>Not </a:t>
            </a:r>
            <a:r>
              <a:rPr lang="de-DE" sz="3800" dirty="0" err="1" smtClean="0"/>
              <a:t>be</a:t>
            </a:r>
            <a:r>
              <a:rPr lang="de-DE" sz="3800" dirty="0" smtClean="0"/>
              <a:t> </a:t>
            </a:r>
            <a:r>
              <a:rPr lang="de-DE" sz="3800" dirty="0" err="1" smtClean="0"/>
              <a:t>too</a:t>
            </a:r>
            <a:r>
              <a:rPr lang="de-DE" sz="3800" dirty="0" smtClean="0"/>
              <a:t> </a:t>
            </a:r>
            <a:r>
              <a:rPr lang="de-DE" sz="3800" dirty="0" err="1" smtClean="0"/>
              <a:t>strict</a:t>
            </a:r>
            <a:endParaRPr lang="de-DE" sz="3800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3800" dirty="0" err="1" smtClean="0"/>
              <a:t>To</a:t>
            </a:r>
            <a:r>
              <a:rPr lang="de-DE" sz="3800" dirty="0" smtClean="0"/>
              <a:t> </a:t>
            </a:r>
            <a:r>
              <a:rPr lang="de-DE" sz="3800" dirty="0" err="1" smtClean="0"/>
              <a:t>be</a:t>
            </a:r>
            <a:r>
              <a:rPr lang="de-DE" sz="3800" dirty="0" smtClean="0"/>
              <a:t> </a:t>
            </a:r>
            <a:r>
              <a:rPr lang="de-DE" sz="3800" dirty="0" err="1" smtClean="0"/>
              <a:t>competent</a:t>
            </a:r>
            <a:endParaRPr lang="de-DE" sz="3800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3800" dirty="0" err="1"/>
              <a:t>Give</a:t>
            </a:r>
            <a:r>
              <a:rPr lang="de-DE" sz="3800" dirty="0"/>
              <a:t> </a:t>
            </a:r>
            <a:r>
              <a:rPr lang="de-DE" sz="3800" dirty="0" smtClean="0"/>
              <a:t>fair </a:t>
            </a:r>
            <a:r>
              <a:rPr lang="de-DE" sz="3800" dirty="0" err="1"/>
              <a:t>marks</a:t>
            </a:r>
            <a:endParaRPr lang="de-DE" sz="38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de-DE" sz="3800" dirty="0" err="1" smtClean="0"/>
              <a:t>Able</a:t>
            </a:r>
            <a:r>
              <a:rPr lang="de-DE" sz="3800" dirty="0" smtClean="0"/>
              <a:t> </a:t>
            </a:r>
            <a:r>
              <a:rPr lang="de-DE" sz="3800" dirty="0" err="1" smtClean="0"/>
              <a:t>to</a:t>
            </a:r>
            <a:r>
              <a:rPr lang="de-DE" sz="3800" dirty="0" smtClean="0"/>
              <a:t> </a:t>
            </a:r>
            <a:r>
              <a:rPr lang="de-DE" sz="3800" dirty="0" err="1" smtClean="0"/>
              <a:t>explain</a:t>
            </a:r>
            <a:r>
              <a:rPr lang="de-DE" sz="3800" dirty="0" smtClean="0"/>
              <a:t> </a:t>
            </a:r>
            <a:r>
              <a:rPr lang="de-DE" sz="3800" dirty="0" err="1" smtClean="0"/>
              <a:t>good</a:t>
            </a:r>
            <a:endParaRPr lang="de-DE" sz="38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05" y="2923004"/>
            <a:ext cx="2804028" cy="2804028"/>
          </a:xfrm>
        </p:spPr>
      </p:pic>
      <p:sp>
        <p:nvSpPr>
          <p:cNvPr id="4" name="Ellipse 3"/>
          <p:cNvSpPr/>
          <p:nvPr/>
        </p:nvSpPr>
        <p:spPr>
          <a:xfrm>
            <a:off x="7570574" y="2717772"/>
            <a:ext cx="1235675" cy="410463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62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2749" y="2214820"/>
            <a:ext cx="5946905" cy="1366916"/>
          </a:xfrm>
        </p:spPr>
        <p:txBody>
          <a:bodyPr>
            <a:noAutofit/>
          </a:bodyPr>
          <a:lstStyle/>
          <a:p>
            <a:pPr algn="ctr"/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perfect</a:t>
            </a:r>
            <a:r>
              <a:rPr lang="de-DE" dirty="0" smtClean="0"/>
              <a:t> </a:t>
            </a:r>
            <a:r>
              <a:rPr lang="de-DE" dirty="0" err="1" smtClean="0"/>
              <a:t>biology</a:t>
            </a:r>
            <a:r>
              <a:rPr lang="de-DE" dirty="0" smtClean="0"/>
              <a:t> </a:t>
            </a:r>
            <a:r>
              <a:rPr lang="de-DE" dirty="0" err="1" smtClean="0"/>
              <a:t>lesson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3766" y="5427423"/>
            <a:ext cx="8825658" cy="589144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Ricarda | </a:t>
            </a:r>
            <a:r>
              <a:rPr lang="de-DE" dirty="0" err="1" smtClean="0">
                <a:solidFill>
                  <a:schemeClr val="bg1"/>
                </a:solidFill>
              </a:rPr>
              <a:t>Anamarija</a:t>
            </a:r>
            <a:r>
              <a:rPr lang="de-DE" dirty="0" smtClean="0">
                <a:solidFill>
                  <a:schemeClr val="bg1"/>
                </a:solidFill>
              </a:rPr>
              <a:t> | </a:t>
            </a:r>
            <a:r>
              <a:rPr lang="de-DE" dirty="0" err="1" smtClean="0">
                <a:solidFill>
                  <a:schemeClr val="bg1"/>
                </a:solidFill>
              </a:rPr>
              <a:t>SAndra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9" y="1118557"/>
            <a:ext cx="2679300" cy="10962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9" y="3838356"/>
            <a:ext cx="2646487" cy="7970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9" y="4928637"/>
            <a:ext cx="2646488" cy="7947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9" y="2529170"/>
            <a:ext cx="2679300" cy="10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Bla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133</Words>
  <Application>Microsoft Office PowerPoint</Application>
  <PresentationFormat>Breitbild</PresentationFormat>
  <Paragraphs>50</Paragraphs>
  <Slides>8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Ion-Sitzungssaal</vt:lpstr>
      <vt:lpstr>Our perfect biology lesson</vt:lpstr>
      <vt:lpstr>Grading</vt:lpstr>
      <vt:lpstr>Lessons</vt:lpstr>
      <vt:lpstr>Example</vt:lpstr>
      <vt:lpstr>Video about the Human Organs</vt:lpstr>
      <vt:lpstr>Dream Classroom</vt:lpstr>
      <vt:lpstr>„Dream Teacher“</vt:lpstr>
      <vt:lpstr>Our perfect biology lesson</vt:lpstr>
    </vt:vector>
  </TitlesOfParts>
  <Company>HAK Linz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perfect biology lesson</dc:title>
  <dc:creator>student</dc:creator>
  <cp:lastModifiedBy>Ricarda</cp:lastModifiedBy>
  <cp:revision>35</cp:revision>
  <dcterms:created xsi:type="dcterms:W3CDTF">2016-02-02T07:13:20Z</dcterms:created>
  <dcterms:modified xsi:type="dcterms:W3CDTF">2016-03-05T14:10:35Z</dcterms:modified>
</cp:coreProperties>
</file>