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Timisoara </a:t>
            </a:r>
            <a:endParaRPr lang="en-US" dirty="0"/>
          </a:p>
        </p:txBody>
      </p:sp>
      <p:pic>
        <p:nvPicPr>
          <p:cNvPr id="4" name="Picture 3" descr="timisoara_im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3276600"/>
            <a:ext cx="7391400" cy="3189972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things about Timisoara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capital city of </a:t>
            </a:r>
            <a:r>
              <a:rPr lang="en-US" dirty="0" err="1" smtClean="0"/>
              <a:t>Timis</a:t>
            </a:r>
            <a:r>
              <a:rPr lang="en-US" dirty="0" smtClean="0"/>
              <a:t> Country</a:t>
            </a:r>
          </a:p>
          <a:p>
            <a:r>
              <a:rPr lang="en-US" dirty="0" smtClean="0"/>
              <a:t>The main social, economic and cultural centre in western Romania.</a:t>
            </a:r>
          </a:p>
          <a:p>
            <a:r>
              <a:rPr lang="en-US" dirty="0" smtClean="0"/>
              <a:t>One of the largest cities</a:t>
            </a:r>
          </a:p>
          <a:p>
            <a:r>
              <a:rPr lang="en-US" dirty="0" smtClean="0"/>
              <a:t>A population of 319.279 inhabitants.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Maria </a:t>
            </a:r>
            <a:r>
              <a:rPr lang="en-US" b="1" dirty="0" err="1" smtClean="0"/>
              <a:t>Theresia</a:t>
            </a:r>
            <a:r>
              <a:rPr lang="en-US" b="1" dirty="0" smtClean="0"/>
              <a:t> Bastion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 was built between 1730-1735</a:t>
            </a:r>
          </a:p>
          <a:p>
            <a:r>
              <a:rPr lang="en-US" dirty="0" smtClean="0"/>
              <a:t>Named after the Austrian Empress Maria Theresa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bas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2438400"/>
            <a:ext cx="5760720" cy="3858768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city centre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built in a baroque </a:t>
            </a:r>
            <a:r>
              <a:rPr lang="en-US" dirty="0" smtClean="0"/>
              <a:t>style</a:t>
            </a:r>
          </a:p>
          <a:p>
            <a:r>
              <a:rPr lang="en-US" dirty="0" smtClean="0"/>
              <a:t>the oldest place in </a:t>
            </a:r>
            <a:r>
              <a:rPr lang="en-US" dirty="0" smtClean="0"/>
              <a:t>Timisoara</a:t>
            </a:r>
          </a:p>
          <a:p>
            <a:r>
              <a:rPr lang="en-US" dirty="0" smtClean="0"/>
              <a:t>Important historical </a:t>
            </a:r>
            <a:r>
              <a:rPr lang="en-US" dirty="0" err="1" smtClean="0"/>
              <a:t>atraction</a:t>
            </a:r>
            <a:r>
              <a:rPr lang="en-US" dirty="0" smtClean="0"/>
              <a:t> of the city</a:t>
            </a:r>
          </a:p>
          <a:p>
            <a:endParaRPr lang="en-US" dirty="0"/>
          </a:p>
        </p:txBody>
      </p:sp>
      <p:pic>
        <p:nvPicPr>
          <p:cNvPr id="4" name="Picture 3" descr="1307087931_77da099c684f1a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2895600"/>
            <a:ext cx="6781800" cy="3434421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Orthodox Cathedral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/>
              <a:t>a great </a:t>
            </a:r>
            <a:r>
              <a:rPr lang="en-US" sz="2400" dirty="0" smtClean="0"/>
              <a:t>building</a:t>
            </a:r>
          </a:p>
          <a:p>
            <a:r>
              <a:rPr lang="en-US" dirty="0" smtClean="0"/>
              <a:t>raised between 1936 and </a:t>
            </a:r>
            <a:r>
              <a:rPr lang="en-US" dirty="0" smtClean="0"/>
              <a:t>1941</a:t>
            </a:r>
          </a:p>
          <a:p>
            <a:r>
              <a:rPr lang="en-US" dirty="0" smtClean="0"/>
              <a:t>building`s style is Neo-</a:t>
            </a:r>
            <a:r>
              <a:rPr lang="en-US" dirty="0" err="1" smtClean="0"/>
              <a:t>Moldovian</a:t>
            </a:r>
            <a:r>
              <a:rPr lang="en-US" dirty="0" smtClean="0"/>
              <a:t> </a:t>
            </a:r>
            <a:r>
              <a:rPr lang="en-US" dirty="0" smtClean="0"/>
              <a:t>style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3" descr="churc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00" y="1447800"/>
            <a:ext cx="2247900" cy="474345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609600"/>
            <a:ext cx="7772400" cy="457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/>
              <a:t>Thank you for your attention!</a:t>
            </a:r>
            <a:endParaRPr lang="en-US" sz="4400" dirty="0"/>
          </a:p>
        </p:txBody>
      </p:sp>
      <p:pic>
        <p:nvPicPr>
          <p:cNvPr id="5" name="Picture 4" descr="13073008_996037597152837_2138656360_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752600"/>
            <a:ext cx="3886200" cy="4114800"/>
          </a:xfrm>
          <a:prstGeom prst="rect">
            <a:avLst/>
          </a:prstGeom>
        </p:spPr>
      </p:pic>
      <p:pic>
        <p:nvPicPr>
          <p:cNvPr id="6" name="Picture 5" descr="13073150_996038387152758_1104340361_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1828799"/>
            <a:ext cx="3636000" cy="4171339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39</TotalTime>
  <Words>90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Equity</vt:lpstr>
      <vt:lpstr>Timisoara </vt:lpstr>
      <vt:lpstr>Important things about Timisoara</vt:lpstr>
      <vt:lpstr>Maria Theresia Bastion </vt:lpstr>
      <vt:lpstr>The city centre</vt:lpstr>
      <vt:lpstr>The Orthodox Cathedral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Timisoara </dc:title>
  <dc:creator/>
  <cp:lastModifiedBy>Elev</cp:lastModifiedBy>
  <cp:revision>6</cp:revision>
  <dcterms:created xsi:type="dcterms:W3CDTF">2006-08-16T00:00:00Z</dcterms:created>
  <dcterms:modified xsi:type="dcterms:W3CDTF">2016-04-22T07:37:32Z</dcterms:modified>
</cp:coreProperties>
</file>