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5" r:id="rId4"/>
    <p:sldId id="266" r:id="rId5"/>
    <p:sldId id="261" r:id="rId6"/>
    <p:sldId id="259" r:id="rId7"/>
    <p:sldId id="267" r:id="rId8"/>
    <p:sldId id="262" r:id="rId9"/>
    <p:sldId id="263" r:id="rId10"/>
    <p:sldId id="264" r:id="rId11"/>
    <p:sldId id="258" r:id="rId12"/>
    <p:sldId id="268" r:id="rId13"/>
    <p:sldId id="26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0" r:id="rId26"/>
    <p:sldId id="271" r:id="rId27"/>
    <p:sldId id="273" r:id="rId28"/>
    <p:sldId id="274" r:id="rId29"/>
    <p:sldId id="275" r:id="rId30"/>
    <p:sldId id="276" r:id="rId31"/>
    <p:sldId id="277" r:id="rId32"/>
    <p:sldId id="269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59006-18C1-4872-B6D2-A329557DF882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E7DB-DE92-4AED-AEDD-7BF85F94D8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71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88A-298C-419B-8FD3-4F8B57B6EE87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3429000" cy="1470025"/>
          </a:xfrm>
        </p:spPr>
        <p:txBody>
          <a:bodyPr/>
          <a:lstStyle/>
          <a:p>
            <a:pPr algn="l"/>
            <a:r>
              <a:rPr lang="sk-SK" dirty="0" smtClean="0"/>
              <a:t>Slovak Team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45720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Gymnázium-Gimnázium</a:t>
            </a:r>
            <a:r>
              <a:rPr lang="sk-SK" dirty="0" smtClean="0">
                <a:solidFill>
                  <a:schemeClr val="bg1"/>
                </a:solidFill>
              </a:rPr>
              <a:t> Štúrovo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910" y="2743200"/>
            <a:ext cx="3505200" cy="100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202" y="4820469"/>
            <a:ext cx="3842004" cy="1153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202" y="304800"/>
            <a:ext cx="4038600" cy="191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Forms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for</a:t>
            </a:r>
            <a:r>
              <a:rPr lang="sk-SK" dirty="0" smtClean="0">
                <a:solidFill>
                  <a:schemeClr val="bg1"/>
                </a:solidFill>
              </a:rPr>
              <a:t> oštiepok – </a:t>
            </a:r>
            <a:r>
              <a:rPr lang="sk-SK" dirty="0" err="1" smtClean="0">
                <a:solidFill>
                  <a:schemeClr val="bg1"/>
                </a:solidFill>
              </a:rPr>
              <a:t>smoked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cheese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Žinčica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boiled sheep's milk whey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by-product of the processing of sheep's milk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Sheep´s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butter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By </a:t>
            </a:r>
            <a:r>
              <a:rPr lang="sk-SK" dirty="0" err="1" smtClean="0">
                <a:solidFill>
                  <a:schemeClr val="bg1"/>
                </a:solidFill>
              </a:rPr>
              <a:t>mixing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sweet</a:t>
            </a:r>
            <a:r>
              <a:rPr lang="sk-SK" dirty="0" smtClean="0">
                <a:solidFill>
                  <a:schemeClr val="bg1"/>
                </a:solidFill>
              </a:rPr>
              <a:t> and </a:t>
            </a:r>
            <a:r>
              <a:rPr lang="sk-SK" dirty="0" err="1" smtClean="0">
                <a:solidFill>
                  <a:schemeClr val="bg1"/>
                </a:solidFill>
              </a:rPr>
              <a:t>old</a:t>
            </a:r>
            <a:r>
              <a:rPr lang="sk-SK" dirty="0" smtClean="0">
                <a:solidFill>
                  <a:schemeClr val="bg1"/>
                </a:solidFill>
              </a:rPr>
              <a:t> žinčica </a:t>
            </a:r>
            <a:r>
              <a:rPr lang="sk-SK" dirty="0" err="1" smtClean="0">
                <a:solidFill>
                  <a:schemeClr val="bg1"/>
                </a:solidFill>
              </a:rPr>
              <a:t>is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created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sour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žinčica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62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Spiš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Šariš, Spiš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Šariš, Spiš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052" name="Picture 4" descr="http://www.vlaky.net/upload/galeria/002559/04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pic>
        <p:nvPicPr>
          <p:cNvPr id="2054" name="Picture 6" descr="http://www.vilajavorinka.sk/images/DSC_0342--800x600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47924"/>
            <a:ext cx="6629400" cy="4410076"/>
          </a:xfrm>
          <a:prstGeom prst="rect">
            <a:avLst/>
          </a:prstGeom>
          <a:noFill/>
        </p:spPr>
      </p:pic>
      <p:pic>
        <p:nvPicPr>
          <p:cNvPr id="2050" name="Picture 2" descr="https://m1.aimg.sk/profil/klub_17801424.jpg?v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33400"/>
            <a:ext cx="4876800" cy="324529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228600" y="152400"/>
            <a:ext cx="1162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Šariš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28600" y="601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Spiš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sk-SK" dirty="0" smtClean="0"/>
              <a:t>Apple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620689"/>
            <a:ext cx="8712968" cy="5832647"/>
          </a:xfrm>
        </p:spPr>
        <p:txBody>
          <a:bodyPr>
            <a:normAutofit/>
          </a:bodyPr>
          <a:lstStyle/>
          <a:p>
            <a:r>
              <a:rPr lang="sk-SK" sz="2800" dirty="0" smtClean="0"/>
              <a:t>ÚKSÚP Bratislava </a:t>
            </a:r>
            <a:r>
              <a:rPr lang="sk-SK" sz="2800" dirty="0" err="1" smtClean="0"/>
              <a:t>workstation</a:t>
            </a:r>
            <a:r>
              <a:rPr lang="sk-SK" sz="2800" dirty="0" smtClean="0"/>
              <a:t>, </a:t>
            </a:r>
            <a:r>
              <a:rPr lang="sk-SK" sz="2800" dirty="0" err="1" smtClean="0"/>
              <a:t>registration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apple</a:t>
            </a:r>
            <a:r>
              <a:rPr lang="sk-SK" sz="2800" dirty="0" smtClean="0"/>
              <a:t> </a:t>
            </a:r>
            <a:r>
              <a:rPr lang="sk-SK" sz="2800" dirty="0" err="1" smtClean="0"/>
              <a:t>trees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in Veľké Ripňany</a:t>
            </a:r>
          </a:p>
          <a:p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apples</a:t>
            </a:r>
            <a:r>
              <a:rPr lang="sk-SK" sz="2800" dirty="0" smtClean="0"/>
              <a:t> are </a:t>
            </a:r>
            <a:r>
              <a:rPr lang="sk-SK" sz="2800" dirty="0" err="1" smtClean="0"/>
              <a:t>growing</a:t>
            </a:r>
            <a:r>
              <a:rPr lang="sk-SK" sz="2800" dirty="0" smtClean="0"/>
              <a:t> on 4826,3 </a:t>
            </a:r>
            <a:r>
              <a:rPr lang="sk-SK" sz="2800" dirty="0" err="1" smtClean="0"/>
              <a:t>hectares</a:t>
            </a:r>
            <a:endParaRPr lang="sk-SK" sz="2800" dirty="0" smtClean="0"/>
          </a:p>
          <a:p>
            <a:r>
              <a:rPr lang="sk-SK" sz="2800" dirty="0" err="1" smtClean="0"/>
              <a:t>Number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orchards</a:t>
            </a:r>
            <a:r>
              <a:rPr lang="en-US" sz="2800" dirty="0" smtClean="0"/>
              <a:t>: 10 065 hectares </a:t>
            </a:r>
          </a:p>
          <a:p>
            <a:r>
              <a:rPr lang="en-US" sz="2800" dirty="0" smtClean="0"/>
              <a:t>Registered: 554 subjects</a:t>
            </a:r>
          </a:p>
          <a:p>
            <a:r>
              <a:rPr lang="en-US" sz="2800" dirty="0" smtClean="0"/>
              <a:t>The most famous species: Golden Delicious, </a:t>
            </a:r>
            <a:r>
              <a:rPr lang="en-US" sz="2800" dirty="0" err="1" smtClean="0"/>
              <a:t>Idared</a:t>
            </a:r>
            <a:r>
              <a:rPr lang="en-US" sz="2800" dirty="0" smtClean="0"/>
              <a:t>, Jonathan, Ontario, </a:t>
            </a:r>
            <a:r>
              <a:rPr lang="en-US" sz="2800" dirty="0" err="1" smtClean="0"/>
              <a:t>Pinova</a:t>
            </a:r>
            <a:r>
              <a:rPr lang="en-US" sz="2800" dirty="0" smtClean="0"/>
              <a:t>, </a:t>
            </a:r>
            <a:r>
              <a:rPr lang="en-US" sz="2800" dirty="0" err="1" smtClean="0"/>
              <a:t>Jonagold</a:t>
            </a:r>
            <a:r>
              <a:rPr lang="en-US" sz="2800" dirty="0" smtClean="0"/>
              <a:t>…</a:t>
            </a:r>
            <a:endParaRPr lang="sk-SK" sz="2800" dirty="0" smtClean="0"/>
          </a:p>
          <a:p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biggest</a:t>
            </a:r>
            <a:r>
              <a:rPr lang="sk-SK" sz="2800" dirty="0" smtClean="0"/>
              <a:t> </a:t>
            </a:r>
            <a:r>
              <a:rPr lang="sk-SK" sz="2800" dirty="0" err="1" smtClean="0"/>
              <a:t>company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processing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apples</a:t>
            </a:r>
            <a:r>
              <a:rPr lang="sk-SK" sz="2800" dirty="0" smtClean="0"/>
              <a:t>: 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     </a:t>
            </a:r>
            <a:r>
              <a:rPr lang="sk-SK" dirty="0" err="1" smtClean="0"/>
              <a:t>Novofruct</a:t>
            </a:r>
            <a:r>
              <a:rPr lang="sk-SK" dirty="0" smtClean="0"/>
              <a:t> Nové Zámky</a:t>
            </a:r>
            <a:endParaRPr lang="sk-SK" dirty="0"/>
          </a:p>
        </p:txBody>
      </p:sp>
      <p:pic>
        <p:nvPicPr>
          <p:cNvPr id="8194" name="Picture 2" descr="http://previews.123rf.com/images/xalanx/xalanx1010/xalanx101000134/7999345-Apple-trees-in-an-orchard-with-red-apples-ready-for-harvest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724400"/>
            <a:ext cx="2971800" cy="18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Products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                            Apple </a:t>
            </a:r>
            <a:r>
              <a:rPr lang="sk-SK" dirty="0" err="1" smtClean="0"/>
              <a:t>candy</a:t>
            </a:r>
            <a:r>
              <a:rPr lang="sk-SK" dirty="0" smtClean="0"/>
              <a:t>                             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Apple </a:t>
            </a:r>
            <a:r>
              <a:rPr lang="sk-SK" dirty="0" err="1" smtClean="0"/>
              <a:t>jam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Apple </a:t>
            </a:r>
            <a:r>
              <a:rPr lang="sk-SK" dirty="0" err="1" smtClean="0"/>
              <a:t>jelly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Apple </a:t>
            </a:r>
            <a:r>
              <a:rPr lang="sk-SK" dirty="0" err="1" smtClean="0"/>
              <a:t>juice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170" name="Picture 2" descr="Apple can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354" y="1268760"/>
            <a:ext cx="2680772" cy="1656184"/>
          </a:xfrm>
          <a:prstGeom prst="rect">
            <a:avLst/>
          </a:prstGeom>
          <a:noFill/>
        </p:spPr>
      </p:pic>
      <p:pic>
        <p:nvPicPr>
          <p:cNvPr id="7172" name="Picture 4" descr="Apple j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088232" cy="1898392"/>
          </a:xfrm>
          <a:prstGeom prst="rect">
            <a:avLst/>
          </a:prstGeom>
          <a:noFill/>
        </p:spPr>
      </p:pic>
      <p:pic>
        <p:nvPicPr>
          <p:cNvPr id="7174" name="Picture 6" descr="Apple jel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2736333" cy="1629148"/>
          </a:xfrm>
          <a:prstGeom prst="rect">
            <a:avLst/>
          </a:prstGeom>
          <a:noFill/>
        </p:spPr>
      </p:pic>
      <p:pic>
        <p:nvPicPr>
          <p:cNvPr id="7176" name="Picture 8" descr="Apple ju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92967"/>
            <a:ext cx="1296144" cy="2138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Apple </a:t>
            </a:r>
            <a:r>
              <a:rPr lang="sk-SK" dirty="0" err="1" smtClean="0"/>
              <a:t>Fuji</a:t>
            </a:r>
            <a:r>
              <a:rPr lang="sk-SK" dirty="0" smtClean="0"/>
              <a:t> – 0,38€</a:t>
            </a:r>
          </a:p>
          <a:p>
            <a:r>
              <a:rPr lang="sk-SK" dirty="0" smtClean="0"/>
              <a:t>Apple </a:t>
            </a:r>
            <a:r>
              <a:rPr lang="sk-SK" dirty="0" err="1" smtClean="0"/>
              <a:t>Golden</a:t>
            </a:r>
            <a:r>
              <a:rPr lang="sk-SK" dirty="0" smtClean="0"/>
              <a:t> </a:t>
            </a:r>
            <a:r>
              <a:rPr lang="sk-SK" dirty="0" err="1" smtClean="0"/>
              <a:t>delicious</a:t>
            </a:r>
            <a:r>
              <a:rPr lang="sk-SK" dirty="0" smtClean="0"/>
              <a:t> – 0,10€</a:t>
            </a:r>
          </a:p>
          <a:p>
            <a:r>
              <a:rPr lang="sk-SK" dirty="0" smtClean="0"/>
              <a:t>Apple </a:t>
            </a:r>
            <a:r>
              <a:rPr lang="sk-SK" dirty="0" err="1" smtClean="0"/>
              <a:t>Red</a:t>
            </a:r>
            <a:r>
              <a:rPr lang="sk-SK" dirty="0" smtClean="0"/>
              <a:t> </a:t>
            </a:r>
            <a:r>
              <a:rPr lang="sk-SK" dirty="0" err="1" smtClean="0"/>
              <a:t>delicious</a:t>
            </a:r>
            <a:r>
              <a:rPr lang="sk-SK" dirty="0" smtClean="0"/>
              <a:t> – 0,13€</a:t>
            </a:r>
          </a:p>
          <a:p>
            <a:r>
              <a:rPr lang="sk-SK" dirty="0" smtClean="0"/>
              <a:t>Apple </a:t>
            </a:r>
            <a:r>
              <a:rPr lang="sk-SK" dirty="0" err="1" smtClean="0"/>
              <a:t>Jonagold</a:t>
            </a:r>
            <a:r>
              <a:rPr lang="sk-SK" dirty="0" smtClean="0"/>
              <a:t> – 0,09€</a:t>
            </a:r>
          </a:p>
          <a:p>
            <a:r>
              <a:rPr lang="sk-SK" dirty="0" smtClean="0"/>
              <a:t>Apple </a:t>
            </a:r>
            <a:r>
              <a:rPr lang="sk-SK" dirty="0" err="1" smtClean="0"/>
              <a:t>Granny</a:t>
            </a:r>
            <a:r>
              <a:rPr lang="sk-SK" dirty="0" smtClean="0"/>
              <a:t> </a:t>
            </a:r>
            <a:r>
              <a:rPr lang="sk-SK" dirty="0" err="1" smtClean="0"/>
              <a:t>smith</a:t>
            </a:r>
            <a:r>
              <a:rPr lang="sk-SK" dirty="0" smtClean="0"/>
              <a:t> – 0,26€ </a:t>
            </a:r>
          </a:p>
          <a:p>
            <a:r>
              <a:rPr lang="sk-SK" dirty="0" smtClean="0"/>
              <a:t>Apple </a:t>
            </a:r>
            <a:r>
              <a:rPr lang="sk-SK" dirty="0" err="1" smtClean="0"/>
              <a:t>Braeburn</a:t>
            </a:r>
            <a:r>
              <a:rPr lang="sk-SK" dirty="0" smtClean="0"/>
              <a:t> – 0,24€ </a:t>
            </a:r>
            <a:endParaRPr lang="sk-SK" dirty="0"/>
          </a:p>
        </p:txBody>
      </p:sp>
      <p:pic>
        <p:nvPicPr>
          <p:cNvPr id="6146" name="Picture 2" descr="http://www.modernyobchod.sk/wp-content/uploads/2014/10/jab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66429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noivilag.hu/sites/default/files/field/image/almafajtak_reszletesen_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Corn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productional</a:t>
            </a:r>
            <a:r>
              <a:rPr lang="sk-SK" dirty="0" smtClean="0"/>
              <a:t> </a:t>
            </a:r>
            <a:r>
              <a:rPr lang="sk-SK" dirty="0" err="1" smtClean="0"/>
              <a:t>potential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balanced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3,4 – 5,0 </a:t>
            </a:r>
            <a:r>
              <a:rPr lang="sk-SK" dirty="0" err="1" smtClean="0"/>
              <a:t>tons</a:t>
            </a:r>
            <a:r>
              <a:rPr lang="sk-SK" dirty="0" smtClean="0"/>
              <a:t>/</a:t>
            </a:r>
            <a:r>
              <a:rPr lang="sk-SK" dirty="0" err="1" smtClean="0"/>
              <a:t>hectare</a:t>
            </a:r>
            <a:r>
              <a:rPr lang="sk-SK" dirty="0" smtClean="0"/>
              <a:t>   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8194" name="Picture 2" descr="http://sinubong.com/wp-content/uploads/2015/11/ricefields9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8572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Harvest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Species</a:t>
            </a:r>
            <a:r>
              <a:rPr lang="sk-SK" dirty="0" smtClean="0"/>
              <a:t> – </a:t>
            </a:r>
            <a:r>
              <a:rPr lang="sk-SK" dirty="0" err="1" smtClean="0"/>
              <a:t>Maize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Picture 2" descr="https://upload.wikimedia.org/wikipedia/commons/7/7d/Cornc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813833" cy="3168352"/>
          </a:xfrm>
          <a:prstGeom prst="rect">
            <a:avLst/>
          </a:prstGeom>
          <a:noFill/>
        </p:spPr>
      </p:pic>
      <p:pic>
        <p:nvPicPr>
          <p:cNvPr id="6146" name="Picture 2" descr="https://i.ytimg.com/vi/BH8wbktOJdg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Sheep</a:t>
            </a:r>
            <a:r>
              <a:rPr lang="sk-SK" sz="6000" b="1" dirty="0" smtClean="0"/>
              <a:t> </a:t>
            </a:r>
            <a:r>
              <a:rPr lang="sk-SK" sz="6000" b="1" dirty="0" err="1" smtClean="0"/>
              <a:t>cheese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0" y="2133600"/>
            <a:ext cx="56388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soft , kneading and salted sheep cheese made ​​from l</a:t>
            </a:r>
            <a:r>
              <a:rPr lang="sk-SK" dirty="0" err="1" smtClean="0"/>
              <a:t>ump</a:t>
            </a:r>
            <a:r>
              <a:rPr lang="en-US" dirty="0" smtClean="0"/>
              <a:t> sheep's cheese</a:t>
            </a:r>
            <a:endParaRPr lang="sk-SK" dirty="0" smtClean="0"/>
          </a:p>
          <a:p>
            <a:r>
              <a:rPr lang="sk-SK" dirty="0" err="1" smtClean="0"/>
              <a:t>Feta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Greece</a:t>
            </a:r>
            <a:r>
              <a:rPr lang="sk-SK" dirty="0" smtClean="0"/>
              <a:t>, </a:t>
            </a:r>
            <a:r>
              <a:rPr lang="sk-SK" dirty="0" err="1" smtClean="0"/>
              <a:t>Ricotta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Italy</a:t>
            </a:r>
            <a:endParaRPr lang="sk-SK" dirty="0" smtClean="0"/>
          </a:p>
          <a:p>
            <a:r>
              <a:rPr lang="sk-SK" dirty="0" err="1" smtClean="0"/>
              <a:t>Strained</a:t>
            </a:r>
            <a:r>
              <a:rPr lang="sk-SK" dirty="0" smtClean="0"/>
              <a:t> </a:t>
            </a:r>
            <a:r>
              <a:rPr lang="sk-SK" dirty="0" err="1" smtClean="0"/>
              <a:t>yogurts</a:t>
            </a:r>
            <a:endParaRPr lang="sk-SK" dirty="0" smtClean="0"/>
          </a:p>
          <a:p>
            <a:r>
              <a:rPr lang="sk-SK" dirty="0" err="1" smtClean="0"/>
              <a:t>Agricultural</a:t>
            </a:r>
            <a:r>
              <a:rPr lang="sk-SK" dirty="0" smtClean="0"/>
              <a:t> </a:t>
            </a:r>
            <a:r>
              <a:rPr lang="sk-SK" dirty="0" err="1" smtClean="0"/>
              <a:t>Cooperative</a:t>
            </a:r>
            <a:r>
              <a:rPr lang="sk-SK" dirty="0" smtClean="0"/>
              <a:t> Kľačianska Magura , Turčianske Kľačany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Products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Cereal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err="1" smtClean="0"/>
              <a:t>Corn</a:t>
            </a:r>
            <a:r>
              <a:rPr lang="sk-SK" dirty="0" smtClean="0"/>
              <a:t> </a:t>
            </a:r>
            <a:r>
              <a:rPr lang="sk-SK" dirty="0" err="1" smtClean="0"/>
              <a:t>starch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Corn</a:t>
            </a:r>
            <a:r>
              <a:rPr lang="sk-SK" dirty="0" smtClean="0"/>
              <a:t> </a:t>
            </a:r>
            <a:r>
              <a:rPr lang="sk-SK" dirty="0" err="1" smtClean="0"/>
              <a:t>flakes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Popcorn</a:t>
            </a:r>
            <a:r>
              <a:rPr lang="sk-SK" dirty="0" smtClean="0"/>
              <a:t> </a:t>
            </a:r>
          </a:p>
        </p:txBody>
      </p:sp>
      <p:pic>
        <p:nvPicPr>
          <p:cNvPr id="5122" name="Picture 2" descr="http://www.healthline.com/hlcmsresource/images/topic_centers/Food-Nutrition/642x361-cere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2808312" cy="1579129"/>
          </a:xfrm>
          <a:prstGeom prst="rect">
            <a:avLst/>
          </a:prstGeom>
          <a:noFill/>
        </p:spPr>
      </p:pic>
      <p:pic>
        <p:nvPicPr>
          <p:cNvPr id="6146" name="Picture 2" descr="https://nuts.com/images/auto/510x340/assets/075aac5fda498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2273464" cy="1203599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xMSEhUUEhQWFhQXGR0YGBgYGRoYFxgYFhUYGxoaHRgcHCggGxwlGxUYITEhJSkrLi4uGCAzODMsNygtLisBCgoKDg0OGxAQGywmICYsLDUvNTcvLCw0LCwvLCwsLDQsLywsLCw0LCw0LCwsLCwsLCwsLCwsLCwsLCwsNCwsLP/AABEIALsBDgMBIgACEQEDEQH/xAAbAAEAAwEBAQEAAAAAAAAAAAAAAwQFBgIBB//EADsQAAEDAgUBBQYFAwMFAQAAAAEAAhEDIQQFEjFBURMiYXGBBjKRobHBFELR4fAjUvFicoIzY4OTwhX/xAAZAQEAAwEBAAAAAAAAAAAAAAAAAQIDBAX/xAArEQACAgEEAQQBAgcAAAAAAAAAAQIRAwQSITFBIlFhcROR8RSBobHB4fD/2gAMAwEAAhEDEQA/AP3BERAEREAREQBERAEREAREQBERAEREAREQBERAEREAREQBERAEREAREQBERAEREAREQBERAEREAREQBERAEVOvjwNUAyOot8VTGNLu9zzxbw8VjPNGJZQbNhFQOZNaO9B6R06rlsf7at7QM7zWgw520X5njxVJ6rHHzyWjilLo63G1nCAzefqDC+ZdWqO1Cq0Ag2I2cI38PJU8HiWuY2sLg7dD4jzVunjgTA34CxhmUsm5yr4JcaVUXUUFF5JufTxU67ITU1aM2qCIiuQEREAREQBERAEREAREQBERAEREAREQBERAEREAWfmjqkd2YO5G4UtTHNDo3HWeeizsxxWstDS6DYNAuTzPkFzZ8kXBpPk0gndlzL8QdMPPu8nc+a+Y7HkU9VIBxmL+XgsvD4rTUDJuNxvx4fyylZhma3aQ5viCRA8tlzrNLbti/j5LuKu2Z9HOqjbPkm/Fjp3jwUWbZt2bQ4NGiRqtMAgybdDC+ZiXU3w+XN4deD4ee9vBeKmGFamGB4YWuO4m25tN7O56LheTI7jfPybpRtMrYTFuq0pB0ydIdfYWaZ/KViYn2aqA63/1GbEBriHM/wB20wF1bsq/oaadTS1t5gGZ6iIPptAVT2RZWov7Go9zwSTJJcIkxHQRwqvHylLtl1Ok3E6fDUQKQaIItHS20KJmHl1wRC8YivprFgcDADtM3AeTx0svTcWNR1GAJv4BbbouXq7RhTrg1MM4ESOTfzVhY2WYzWCSHtBcTcQRfnotGnig7bZdum1MHBWZTg0ywijfWaLFwE9SvYM7LtUk+jKj6iIpAREQBERAEREAREQBERAEREARF8cEBRxWasYdJ3VE+0lMODTEm4E9FlZpSc0kOB1HmPn4ghY1XKW62vuHNkjpHkN/VeNLWZ3kcUqOqOKFW2fo2GxDajdTdvuvdSYMbxbzWF7OY9saDbx+y1MwxrKTZeTDrCN9l6UMyePdJ/Zg41Kkc/XraSGncm/6qKrXPbBxeQC0gNG8Ei89TbjZVMYGl4IcTy3gk8KetRDnWiQdzvbx9OF5sHutp+Td8Glgax1zEC9tvKVHmFUU264uelpVV2Mdr7w7xHHPr6qDMsNUeGkN1MaZ3FzwI6Df1VMmRuLpc/2JjHnk+5vS7amIfsZI5NvO37rLfXLQBfUTAHy+NgrNV7mtM28FhUsZFUE7ExfgmwK5p5Lafk2jHg7CnWcWtpC9gD5jx6KzVp1GEdkWnuw8uglxJvA2sPisxlfS7pEH4C3zlamBqTtsN/mt73ceTLo+inNHQ547bfUeoM83jhQ4RwJAgyZ7xN77rPZSc8uqhwc3VdrZ1AF1rRfcK/lrRqMjbY7bcHkLFTk5K1/tFmqXZhZX2rX1JdABc0Mkm7ah3J3K6fLq5d1t6RGwVOthabqrnA/llwILxLZMxMzEWCUA57HPLTTAgDoWjoDcKIWnx1yWm1Llk2Lql9SI91gnm5i3hv8AJbmXM0sAJk/z4LKw9VoqAsALS3vk7lwAAMRfuj5K7l1YG4II2XdpGozu7swycqjSReGVAfRKdQHZeopxfTOeme0RFcgIiIAiIgCIiAIiIAiIgCIiAwc+xLtWjTbgxMz9Fk1aJ8ltZnjnU3kPa7R+VwEj18Vn4vEMq6dDh4yb+cbrzdSqbbbN4MpUGUwO8CTMuExYGwH6qXG48uaJgwLS3bfx34XrFUHM/wCkAXnl47v7BUKBe5pGIYzf8gLfO8yR8FyNS2teTVe54xmMh9hDWkd21xzPjKkdiTYsIJdseslUsbnNOiWU2z33QZ3Ag3Ji7bC3iV5xNNxotqMBc4w5oHdFz3bdFG5xXwW22bpwoc1oDjqvLgeQN46eCwPZb2lqOquo1n041QIaQSNi6S77cqejUdr1mGv0AOIuCd7CesqplmTYei8OeXF/95O5sY07RI/dRut2uAkkmmdEMB2tWpSdZgjS63eBbJgcQZH8MYT/AGaY11TtHl5aSIbDbDaXTvH1XS5G7U5xdu3YzOoROx8/kvQyym9zi0aSZ2PdJO8g+m0KZQ3LhckRm4vswMRIqMa1xJI0kG523JHT7qTAVHh7g07Ov0sY9BZW8ZhNDS4AAgadYAJE23M8rMyul2REuLg7dx6rGCcZptl204mjl+HArVNDdLnEOdFhIJ28910GIoTJsHmIPqJ+iw8NVIrSLgx8loZ1jxra1ty33ugkTB8dl2OcFj59zGpOR4xWWudpe12hxG8WdHzB+qlxWCe6kO/qqNElo9137jheMTie41kGT3tXEbWPX9layyjppOMkwHb826qkMePI2ku1yS5SSRhYPD1nWFoOxi46fNa+Fc5phwh20c7C5XnC1SafaUAHkNBAPNwSP90T6qyxz3d8jjfw3WEFCKW1vktJt9k+MzAU46jf1XvBVZO1uqzs1xbHtm3S9p9DdeMFmLGta1kuItDWzt4q8Z5JZuOY9rgo4pQ+TpUVLLH1CCXt0j8oO/qrq99HKEREAREQBERAEREAREQBERAeajZBC5PNKDGvOum1zSJmIIj3mzvbceB8F1yxPaDCyLWkyPB7b/MD5LHOnttF4dmXh8IxxGjUGeB67RaVXrUSDapUB4hxO/nKs5ZWgwNun9pHTw5A4uFBjGw8fH73XAuuzZ/Rm5jgag74LahG2sU9XodBVLFNxIgElo8CwtbfoGjbdajyS4DiZPoocVWIG03H1WGSTReNGf8AgagJLqrnf8QPiq4wlWSRVMtvJYPhH7la4rtt1O/VQ08W0ONxDtpPPRVlL6/REpEuGo4oX/Etv/2mn5yrTW4wA6cQ3/0g/wD0vGGa8OBsGnb/ADwr9Sq4WBAHPJWqn8FKMs/iBRfrxVMMu100mji8uL7LMwdV72ENxDC0GIDQT9V07GCo3vNBm5kC/Q/BZ1PBMaXBrQJJmAFnO3XX6F1SLWXYGqdOmsQT/oY6Nuq9NwdR4P8AWtuSGM35JIuvtGqW1NDDZoE9ZIkj4EL5nVbs2ANcWmoHCQ2eLmOslNyq34+iKdmN7OZzUxWphqluh5a0DSdTRbWDG3hfzXSYeiHBwbi3loBJhzRFrzay5f2eyXsKgfMkbRyCOn82C6fFYFjnucWgFwE+P8ISOWT5RMoRuiSjgGAEl9V3/kft5AwpRgGAFxEtAnk/umEbpEW0x8v0UjMQYgcSD0ibEK+6XFspSKNQNZYsBM2JkgDeb7Ba2T0ie8bTwLAN4t1Jv8Fj2e503Au4+ANm+XhyfRdTg6Wlonc3Pn09Nl26VN/RlkZOiIu0yCIiAIiIAiIgCIiAIiIAiIgCq5lhzUpua33olp6ObdvzAVpEBw2KqFj21QCGu98f2nn4Gfh0VvFUg7vA3P8AlfK9HTWrUXDuuOumTtDoJHkHEiOhUOXv0O7J12n3Z3B5afh8QvHnHbJr2Z1J2jNxeK03mD+i+0S7T39+OvqrWOpwA8tETDYFz+n7LNrY9vEn0WO5O2y9ewqwLxePRZeZVtPvNkEE+IIWvVpB95EdORCjxeAp1GaXTfkWKptbfwWUkiphs4qNptDSC0i2oSRxG60cuovZSNSq8y50u1GzRwPBYVfK6lBszraO80jruQRuugyvMxVpuFVhEWLY1Az9vNWTqVNiS4tGpgMS0tiQQOQq4eC50dVhNytw7twwyQASAQTYHqQLK7gKLRqbJaSIDhx5JvcqRDikbDaUOLgBDxB/3bT8IVLMabi9pdcNECONzt1VvAEUmaXvLtgCTJcTf47qw25dOwk3HHVROKaoJ0V8tf3g523J6O81sYp7SAQRuPnwuOxza1RtLsSdNQ95wkuaLEbG03E8Kpl9XFit2b3O06iAdMgwYuTx181XHmai1RZ475s7AuLne73fDlR5jidI0t993yHJUr2imZAuB3mg93U6I0+agwlOJqP3FyT14HkN/QLognTbMWWMqwg1MpT7v9R/jpI0jw70H/iumWP7O4YgPrO3qwR4MA7o+ZWwvUwQ2wSOebthERbFQiIgCIiAIiIAiIgCIiAIiIAiFRU8Q12zgeN1DaQOc9usT2LaNXgVA1x50uaftJVTOHtaWOOzxII/K8frv6FbntXlzcRhqlJxDZgtJ2DgZH3+K544Avo9kXjSwQCebQ0g7yP1XBqrjO0rs2x8qmW6LmVaThIh+3ha/kuexVFtNwmCJ9DBVj2fwz2E0qmrSDqBPTpPn9UzrDsk6XHezSZMee8XXmttSo6F0RFyh/Egi1xt8N1n9s5sg3H0/VMK8At09Dq8yE3NjaaGXVXPc5ridO7RaD67x+qkg03EDZ0KrhWi4JiNipalLUwy7jcT8iol0Si1mbyKcN3m3Ubc9IlY9HHFlamwnunceQn6qH8JXJa2kXvqOPJsLSSSbAKhWwGIdiIqsNNwvcRMGBp6ieRZRtd7i6SqjuK2LYQ1rQXXB7rS6LHpturWIx9Cp/QrCNTSSHAttMAgkbz0XO5bjH4UmnWDhqdqa8AuYZAEFw9025XTZZUa+pNS+n3QQCATbnwK0u/5mbVGUME7D02OpaiRGq8y0uEkN4hbVHFyJDSdIlxIMg+sQjsvhupp7oJ7vQTsF9xGM0uE7lo8ul/gsYqnXXRLdmVmubHtW02CXESbbE2En0PwXn2hxhZhGU2d59QwSOS49766fUK0zAMpv1+899+9cAbbc2tdX8PTaXucWDggcDTMR034XXBu68GTo6DAYfs6TGf2tDfgIU6za+ZhugRJfMegkr1isaQAW7fO+y9GWrxxjfsYfjZoIq9KtAGrnZeqVeTstI54uvkjayZERbFQiIgCIiAIiIAiIgCIqTs0ph5YZBHJ2VZSUe2Sk2e8yP8ASdG5FlyNbFaSAAdU26rVzbFkuOi48ObfRVMM3Z5HeIjxA6db7/BeRrLyz9LqjoxelcljH417tIMgG37nxWUK/ecw9Znzt9lqVH6RPGx54J2UFDK6bnFzWhrr9YJJ/tVZZZuRZJUeRpdYHYLiTVecU87NBNyfeaLCPMhdPjsvOtrtfZNY7vyLOvFuZ6Ha6tYDBtrCqXNaAQezc3ew96djeOPqofrdMsuFaOTq1Z3Whk2UCq3WX6e8QBEkxHjZMR7MVyRJBDt3A2HmLH5LSwGG/DtDdU3PeiJJHTwVljUeZFd19GV7R5M78M5zSIeNLokQdVj9lNg2tFNvNgJW9TrNLdJgiIg3mZXO0cuqS8NDobvaZA90jxhRkV8omL8M1cjpDUTsZhaXtNgO1pMAIFRjgWuNrbO+V/QLnchzVvbGnsTe+8/4+hW5meLsH/lFp80i47KYaakUqeUVXAw8Fw4I0g+sxK+YZtTWRpuPtb42Vn8aW7A7b/ZUGY+XFxMdT4bcLGf401RKtnUYemQ0SZncA2/eFhYig3tCHix46gnk7qTD5m41IIMNi4uAIFz6qbMyHmY7sXPT14W06nC49oqrT5JcU1ga1zYBANvACf55pSxIIkbfNVamYMbT7IG7uRvHnf8AgXMNzVza+hwdpdtG88ErllkqXp9jaGNyR0ud45pcylTqaajQYtPvDlux2W/gDqojV7wEE9VmYTBsqsYaje806mnYgjnyPI5hac6vcuIv5/wrTBubcnzfgzyVVE2Kaezkbj+FRYCrHpdWWVoaRaY+yiw1Juk3kEQYXU1ck4vwY+HZ7OJqEsLNJZfXMzxEfNXC8LJw73N7u0fz4L1+JJEPGk9d/wCBa49S0nffz0HA031wAT0VZ2NuI2VKlU1EwbdP8r7iq4EAC526KuXUzcbTpBQVls5kJ2kdR1U4xjZhYmMzKnS0sLZcSJgdfqFpUKYdDm+cKcWoyS4u35EoJK6PLnONSC7YrQNTpdZeKphpdUkwbmTZv7L3SxLdmPaSbb89PNIZXjk4sONqy9Qe4k6gBe0dFKDKp06hDrgq43ZdeDJuVGclR9WNi8hD3uf2hE3iJg+c3Wyi1nCM1UiqbXRxuZDspphxJ5dtPpwF4xz3NNgY+cDb5LbzjLpqCtE6QSWxuQLFcdnWcbmTPHdO/kYXmZIPG3/Q6I+o3K9aYAiTt8J/dZuJx76dUNEizdJsdRdbbi68ZBmPbNcSILe6PI3P0XjE5kz8Qxp2Zzv3iCPgJ/kLHJ6o3dF4qnRv4ik2qwtcCNViTBEjfaY2UYpinpYBDIj06r7hnkbXB44Ks5kz+kdA1OEEDnfYKEr9SRF+CKrigynB62+Kr5hSZUYGuJBsQW8H19bLnM1zNzXgPBbpIBBj8xA6+Kv1cYGwXdYt9fkjy7k14JUKplzL8M6kJeZJ5G0eHmq1PGVWEazq1EwReYNrD/TZSPzmmHGm5zRDC8ydgDueg3UmV6G/1KZadWztxBOwPS3HRQk+FHiifssHDU8TUa51OS0QHQJEGdyOCT8VTzjKH1GEg1CWloDBDQe9BO28GfRb1OtEOPvG5+yjp43tCeAJ+QWzjGSp+Sik0yhk+EqsDhVaTBhurSSW8G38ssnM8prPeTT0zItMTMwPPzXUUnOfhmPmHEAzvAJ24lU5hpJPMz5R+i55RTpO+rLqTTMQUnYd7Q4l2oRUAg6XCSD5Rb4dVq//AKdIMdJF2wPEkQs/MciqV63aU6oY03cC5x73+3a/ylfH5G1lKo15Or8hmYM/C6bppPb0WqLq3yUKVB1aoHNIAbYSJmd+Rwtung3t72kOjymPIrJy4tpWqPGr/TeD1JW6ys1jNT3aREnoLSfIQFljwxa54LTm7JKxdYaS0ETHhHCvYSqKVMuIMC55gASfkFDluZNrEAEf6HBwIcAOnyWnqBEHY2PEFduKoqov9znl3yiiMOKjXPpus9tp3l0H9fiquVYfszqDyJBll3MJPIkkjY+F9lYw+HqCuWtJ7MNgnrIkDzEzKtUcKGhx5MT4AdLSufFialaVcv8A5F5SpVZ8xrXFg0tJIGrSPePgFkYfGVnCajOzYAREy4zYSItddDRMmeALWVWvlofILnX8h9Au2WGU1cWZqaXDMnDPuLq4ajXPHOndKWQNbs53xVqjlQafecueGjypUyzyRM51MdrqeJBAcOo8Fey/EnUREDj9FoigJn6r6/DggjZdOPRyhymUlkTKGLpPqWAaW8tOx81NhsGNWp1MB3W32VrC4bQDcmeSp10Q0yvdLso5+ERil1JPgYt8vqpERdKSXRmERFIBCqV8Cx27QfMK2ihqwYGO9n2PbAlh6tOk/Jc3U9inteHMqSQZGqeCv0NfC1Yz08Jdo0WSSOMo4LGDdtLzuSoq+VYsu1BwB8I+hC7fQF87NU/hIE/lZw+K9nqlV7X1IJG8gQTJIJiOT8gsrMfZjEHtJIfqII40kG0BfphpheHUQoekgSs0jhi7SQfw7g5g0Alsu02MagNpXqhXMgFukHra8zt8V2NTCg8KhiMom4hUnp/YLIU6LtTYO4+iho4eabxtMg+AduTfb7L1icprE90R8wrlLBPkyzcQ7gG11x7Mt1tZrce7MPK80LmVKMSW09TATF2iWtnx6q7k9cFmp40OvqDj7sc9IhaGGyZoq69AH3K1hg2f2j4BX0+lytXPtEZMkL9JgYXM6VXXoaREXiJ8QN1g5xTxDyQIDON9Xmb/ACXfDCtGwA9FXr4KeF0S0lr1P/BRZUnwfmuV4F4qTULS0AmOp4/X0WzmWGqVqTqdMBwqAg3A0zzcrdr5NP5AVTdl9ZkaKZHlcbyueemcVwjVZbdmN7KZZ+GqMD5BbNpJkm0n9uq7aqw96NyOeqxMXlPbva57ajC0zYX4/RdFgqbtPf32mIJjmFGDFOUmpe5XJJcMho0XRcwTuQp2UtMmSYH28lYDF60r0Y4IxMHNsymYwtAkgze9rc3VnA41tQkAEEb8i/ivNXLZmHQDxpBj1lTYHC9m3TM3mYj7rPFDNGXL4Jk4tfJPpX2F9RdZmEREAREQBERAEREAREQBERAEREAREQHyEhfU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0" name="AutoShape 6" descr="data:image/jpeg;base64,/9j/4AAQSkZJRgABAQAAAQABAAD/2wCEAAkGBxMSEhUUEhQWFhQXGR0YGBgYGRoYFxgYFhUYGxoaHRgcHCggGxwlGxUYITEhJSkrLi4uGCAzODMsNygtLisBCgoKDg0OGxAQGywmICYsLDUvNTcvLCw0LCwvLCwsLDQsLywsLCw0LCw0LCwsLCwsLCwsLCwsLCwsLCwsNCwsLP/AABEIALsBDgMBIgACEQEDEQH/xAAbAAEAAwEBAQEAAAAAAAAAAAAAAwQFBgIBB//EADsQAAEDAgUBBQYFAwMFAQAAAAEAAhEDIQQFEjFBURMiYXGBBjKRobHBFELR4fAjUvFicoIzY4OTwhX/xAAZAQEAAwEBAAAAAAAAAAAAAAAAAQIDBAX/xAArEQACAgEEAQQBAgcAAAAAAAAAAQIRAwQSITFBIlFhcROR8RSBobHB4fD/2gAMAwEAAhEDEQA/AP3BERAEREAREQBERAEREAREQBERAEREAREQBERAEREAREQBERAEREAREQBERAEREAREQBERAEREAREQBERAEVOvjwNUAyOot8VTGNLu9zzxbw8VjPNGJZQbNhFQOZNaO9B6R06rlsf7at7QM7zWgw520X5njxVJ6rHHzyWjilLo63G1nCAzefqDC+ZdWqO1Cq0Ag2I2cI38PJU8HiWuY2sLg7dD4jzVunjgTA34CxhmUsm5yr4JcaVUXUUFF5JufTxU67ITU1aM2qCIiuQEREAREQBERAEREAREQBERAEREAREQBERAEREAWfmjqkd2YO5G4UtTHNDo3HWeeizsxxWstDS6DYNAuTzPkFzZ8kXBpPk0gndlzL8QdMPPu8nc+a+Y7HkU9VIBxmL+XgsvD4rTUDJuNxvx4fyylZhma3aQ5viCRA8tlzrNLbti/j5LuKu2Z9HOqjbPkm/Fjp3jwUWbZt2bQ4NGiRqtMAgybdDC+ZiXU3w+XN4deD4ee9vBeKmGFamGB4YWuO4m25tN7O56LheTI7jfPybpRtMrYTFuq0pB0ydIdfYWaZ/KViYn2aqA63/1GbEBriHM/wB20wF1bsq/oaadTS1t5gGZ6iIPptAVT2RZWov7Go9zwSTJJcIkxHQRwqvHylLtl1Ok3E6fDUQKQaIItHS20KJmHl1wRC8YivprFgcDADtM3AeTx0svTcWNR1GAJv4BbbouXq7RhTrg1MM4ESOTfzVhY2WYzWCSHtBcTcQRfnotGnig7bZdum1MHBWZTg0ywijfWaLFwE9SvYM7LtUk+jKj6iIpAREQBERAEREAREQBERAEREARF8cEBRxWasYdJ3VE+0lMODTEm4E9FlZpSc0kOB1HmPn4ghY1XKW62vuHNkjpHkN/VeNLWZ3kcUqOqOKFW2fo2GxDajdTdvuvdSYMbxbzWF7OY9saDbx+y1MwxrKTZeTDrCN9l6UMyePdJ/Zg41Kkc/XraSGncm/6qKrXPbBxeQC0gNG8Ei89TbjZVMYGl4IcTy3gk8KetRDnWiQdzvbx9OF5sHutp+Td8Glgax1zEC9tvKVHmFUU264uelpVV2Mdr7w7xHHPr6qDMsNUeGkN1MaZ3FzwI6Df1VMmRuLpc/2JjHnk+5vS7amIfsZI5NvO37rLfXLQBfUTAHy+NgrNV7mtM28FhUsZFUE7ExfgmwK5p5Lafk2jHg7CnWcWtpC9gD5jx6KzVp1GEdkWnuw8uglxJvA2sPisxlfS7pEH4C3zlamBqTtsN/mt73ceTLo+inNHQ547bfUeoM83jhQ4RwJAgyZ7xN77rPZSc8uqhwc3VdrZ1AF1rRfcK/lrRqMjbY7bcHkLFTk5K1/tFmqXZhZX2rX1JdABc0Mkm7ah3J3K6fLq5d1t6RGwVOthabqrnA/llwILxLZMxMzEWCUA57HPLTTAgDoWjoDcKIWnx1yWm1Llk2Lql9SI91gnm5i3hv8AJbmXM0sAJk/z4LKw9VoqAsALS3vk7lwAAMRfuj5K7l1YG4II2XdpGozu7swycqjSReGVAfRKdQHZeopxfTOeme0RFcgIiIAiIgCIiAIiIAiIgCIiAwc+xLtWjTbgxMz9Fk1aJ8ltZnjnU3kPa7R+VwEj18Vn4vEMq6dDh4yb+cbrzdSqbbbN4MpUGUwO8CTMuExYGwH6qXG48uaJgwLS3bfx34XrFUHM/wCkAXnl47v7BUKBe5pGIYzf8gLfO8yR8FyNS2teTVe54xmMh9hDWkd21xzPjKkdiTYsIJdseslUsbnNOiWU2z33QZ3Ag3Ji7bC3iV5xNNxotqMBc4w5oHdFz3bdFG5xXwW22bpwoc1oDjqvLgeQN46eCwPZb2lqOquo1n041QIaQSNi6S77cqejUdr1mGv0AOIuCd7CesqplmTYei8OeXF/95O5sY07RI/dRut2uAkkmmdEMB2tWpSdZgjS63eBbJgcQZH8MYT/AGaY11TtHl5aSIbDbDaXTvH1XS5G7U5xdu3YzOoROx8/kvQyym9zi0aSZ2PdJO8g+m0KZQ3LhckRm4vswMRIqMa1xJI0kG523JHT7qTAVHh7g07Ov0sY9BZW8ZhNDS4AAgadYAJE23M8rMyul2REuLg7dx6rGCcZptl204mjl+HArVNDdLnEOdFhIJ28910GIoTJsHmIPqJ+iw8NVIrSLgx8loZ1jxra1ty33ugkTB8dl2OcFj59zGpOR4xWWudpe12hxG8WdHzB+qlxWCe6kO/qqNElo9137jheMTie41kGT3tXEbWPX9layyjppOMkwHb826qkMePI2ku1yS5SSRhYPD1nWFoOxi46fNa+Fc5phwh20c7C5XnC1SafaUAHkNBAPNwSP90T6qyxz3d8jjfw3WEFCKW1vktJt9k+MzAU46jf1XvBVZO1uqzs1xbHtm3S9p9DdeMFmLGta1kuItDWzt4q8Z5JZuOY9rgo4pQ+TpUVLLH1CCXt0j8oO/qrq99HKEREAREQBERAEREAREQBERAeajZBC5PNKDGvOum1zSJmIIj3mzvbceB8F1yxPaDCyLWkyPB7b/MD5LHOnttF4dmXh8IxxGjUGeB67RaVXrUSDapUB4hxO/nKs5ZWgwNun9pHTw5A4uFBjGw8fH73XAuuzZ/Rm5jgag74LahG2sU9XodBVLFNxIgElo8CwtbfoGjbdajyS4DiZPoocVWIG03H1WGSTReNGf8AgagJLqrnf8QPiq4wlWSRVMtvJYPhH7la4rtt1O/VQ08W0ONxDtpPPRVlL6/REpEuGo4oX/Etv/2mn5yrTW4wA6cQ3/0g/wD0vGGa8OBsGnb/ADwr9Sq4WBAHPJWqn8FKMs/iBRfrxVMMu100mji8uL7LMwdV72ENxDC0GIDQT9V07GCo3vNBm5kC/Q/BZ1PBMaXBrQJJmAFnO3XX6F1SLWXYGqdOmsQT/oY6Nuq9NwdR4P8AWtuSGM35JIuvtGqW1NDDZoE9ZIkj4EL5nVbs2ANcWmoHCQ2eLmOslNyq34+iKdmN7OZzUxWphqluh5a0DSdTRbWDG3hfzXSYeiHBwbi3loBJhzRFrzay5f2eyXsKgfMkbRyCOn82C6fFYFjnucWgFwE+P8ISOWT5RMoRuiSjgGAEl9V3/kft5AwpRgGAFxEtAnk/umEbpEW0x8v0UjMQYgcSD0ibEK+6XFspSKNQNZYsBM2JkgDeb7Ba2T0ie8bTwLAN4t1Jv8Fj2e503Au4+ANm+XhyfRdTg6Wlonc3Pn09Nl26VN/RlkZOiIu0yCIiAIiIAiIgCIiAIiIAiIgCq5lhzUpua33olp6ObdvzAVpEBw2KqFj21QCGu98f2nn4Gfh0VvFUg7vA3P8AlfK9HTWrUXDuuOumTtDoJHkHEiOhUOXv0O7J12n3Z3B5afh8QvHnHbJr2Z1J2jNxeK03mD+i+0S7T39+OvqrWOpwA8tETDYFz+n7LNrY9vEn0WO5O2y9ewqwLxePRZeZVtPvNkEE+IIWvVpB95EdORCjxeAp1GaXTfkWKptbfwWUkiphs4qNptDSC0i2oSRxG60cuovZSNSq8y50u1GzRwPBYVfK6lBszraO80jruQRuugyvMxVpuFVhEWLY1Az9vNWTqVNiS4tGpgMS0tiQQOQq4eC50dVhNytw7twwyQASAQTYHqQLK7gKLRqbJaSIDhx5JvcqRDikbDaUOLgBDxB/3bT8IVLMabi9pdcNECONzt1VvAEUmaXvLtgCTJcTf47qw25dOwk3HHVROKaoJ0V8tf3g523J6O81sYp7SAQRuPnwuOxza1RtLsSdNQ95wkuaLEbG03E8Kpl9XFit2b3O06iAdMgwYuTx181XHmai1RZ475s7AuLne73fDlR5jidI0t993yHJUr2imZAuB3mg93U6I0+agwlOJqP3FyT14HkN/QLognTbMWWMqwg1MpT7v9R/jpI0jw70H/iumWP7O4YgPrO3qwR4MA7o+ZWwvUwQ2wSOebthERbFQiIgCIiAIiIAiIgCIiAIiIAiFRU8Q12zgeN1DaQOc9usT2LaNXgVA1x50uaftJVTOHtaWOOzxII/K8frv6FbntXlzcRhqlJxDZgtJ2DgZH3+K544Avo9kXjSwQCebQ0g7yP1XBqrjO0rs2x8qmW6LmVaThIh+3ha/kuexVFtNwmCJ9DBVj2fwz2E0qmrSDqBPTpPn9UzrDsk6XHezSZMee8XXmttSo6F0RFyh/Egi1xt8N1n9s5sg3H0/VMK8At09Dq8yE3NjaaGXVXPc5ridO7RaD67x+qkg03EDZ0KrhWi4JiNipalLUwy7jcT8iol0Si1mbyKcN3m3Ubc9IlY9HHFlamwnunceQn6qH8JXJa2kXvqOPJsLSSSbAKhWwGIdiIqsNNwvcRMGBp6ieRZRtd7i6SqjuK2LYQ1rQXXB7rS6LHpturWIx9Cp/QrCNTSSHAttMAgkbz0XO5bjH4UmnWDhqdqa8AuYZAEFw9025XTZZUa+pNS+n3QQCATbnwK0u/5mbVGUME7D02OpaiRGq8y0uEkN4hbVHFyJDSdIlxIMg+sQjsvhupp7oJ7vQTsF9xGM0uE7lo8ul/gsYqnXXRLdmVmubHtW02CXESbbE2En0PwXn2hxhZhGU2d59QwSOS49766fUK0zAMpv1+899+9cAbbc2tdX8PTaXucWDggcDTMR034XXBu68GTo6DAYfs6TGf2tDfgIU6za+ZhugRJfMegkr1isaQAW7fO+y9GWrxxjfsYfjZoIq9KtAGrnZeqVeTstI54uvkjayZERbFQiIgCIiAIiIAiIgCIqTs0ph5YZBHJ2VZSUe2Sk2e8yP8ASdG5FlyNbFaSAAdU26rVzbFkuOi48ObfRVMM3Z5HeIjxA6db7/BeRrLyz9LqjoxelcljH417tIMgG37nxWUK/ecw9Znzt9lqVH6RPGx54J2UFDK6bnFzWhrr9YJJ/tVZZZuRZJUeRpdYHYLiTVecU87NBNyfeaLCPMhdPjsvOtrtfZNY7vyLOvFuZ6Ha6tYDBtrCqXNaAQezc3ew96djeOPqofrdMsuFaOTq1Z3Whk2UCq3WX6e8QBEkxHjZMR7MVyRJBDt3A2HmLH5LSwGG/DtDdU3PeiJJHTwVljUeZFd19GV7R5M78M5zSIeNLokQdVj9lNg2tFNvNgJW9TrNLdJgiIg3mZXO0cuqS8NDobvaZA90jxhRkV8omL8M1cjpDUTsZhaXtNgO1pMAIFRjgWuNrbO+V/QLnchzVvbGnsTe+8/4+hW5meLsH/lFp80i47KYaakUqeUVXAw8Fw4I0g+sxK+YZtTWRpuPtb42Vn8aW7A7b/ZUGY+XFxMdT4bcLGf401RKtnUYemQ0SZncA2/eFhYig3tCHix46gnk7qTD5m41IIMNi4uAIFz6qbMyHmY7sXPT14W06nC49oqrT5JcU1ga1zYBANvACf55pSxIIkbfNVamYMbT7IG7uRvHnf8AgXMNzVza+hwdpdtG88ErllkqXp9jaGNyR0ud45pcylTqaajQYtPvDlux2W/gDqojV7wEE9VmYTBsqsYaje806mnYgjnyPI5hac6vcuIv5/wrTBubcnzfgzyVVE2Kaezkbj+FRYCrHpdWWVoaRaY+yiw1Juk3kEQYXU1ck4vwY+HZ7OJqEsLNJZfXMzxEfNXC8LJw73N7u0fz4L1+JJEPGk9d/wCBa49S0nffz0HA031wAT0VZ2NuI2VKlU1EwbdP8r7iq4EAC526KuXUzcbTpBQVls5kJ2kdR1U4xjZhYmMzKnS0sLZcSJgdfqFpUKYdDm+cKcWoyS4u35EoJK6PLnONSC7YrQNTpdZeKphpdUkwbmTZv7L3SxLdmPaSbb89PNIZXjk4sONqy9Qe4k6gBe0dFKDKp06hDrgq43ZdeDJuVGclR9WNi8hD3uf2hE3iJg+c3Wyi1nCM1UiqbXRxuZDspphxJ5dtPpwF4xz3NNgY+cDb5LbzjLpqCtE6QSWxuQLFcdnWcbmTPHdO/kYXmZIPG3/Q6I+o3K9aYAiTt8J/dZuJx76dUNEizdJsdRdbbi68ZBmPbNcSILe6PI3P0XjE5kz8Qxp2Zzv3iCPgJ/kLHJ6o3dF4qnRv4ik2qwtcCNViTBEjfaY2UYpinpYBDIj06r7hnkbXB44Ks5kz+kdA1OEEDnfYKEr9SRF+CKrigynB62+Kr5hSZUYGuJBsQW8H19bLnM1zNzXgPBbpIBBj8xA6+Kv1cYGwXdYt9fkjy7k14JUKplzL8M6kJeZJ5G0eHmq1PGVWEazq1EwReYNrD/TZSPzmmHGm5zRDC8ydgDueg3UmV6G/1KZadWztxBOwPS3HRQk+FHiifssHDU8TUa51OS0QHQJEGdyOCT8VTzjKH1GEg1CWloDBDQe9BO28GfRb1OtEOPvG5+yjp43tCeAJ+QWzjGSp+Sik0yhk+EqsDhVaTBhurSSW8G38ssnM8prPeTT0zItMTMwPPzXUUnOfhmPmHEAzvAJ24lU5hpJPMz5R+i55RTpO+rLqTTMQUnYd7Q4l2oRUAg6XCSD5Rb4dVq//AKdIMdJF2wPEkQs/MciqV63aU6oY03cC5x73+3a/ylfH5G1lKo15Or8hmYM/C6bppPb0WqLq3yUKVB1aoHNIAbYSJmd+Rwtung3t72kOjymPIrJy4tpWqPGr/TeD1JW6ys1jNT3aREnoLSfIQFljwxa54LTm7JKxdYaS0ETHhHCvYSqKVMuIMC55gASfkFDluZNrEAEf6HBwIcAOnyWnqBEHY2PEFduKoqov9znl3yiiMOKjXPpus9tp3l0H9fiquVYfszqDyJBll3MJPIkkjY+F9lYw+HqCuWtJ7MNgnrIkDzEzKtUcKGhx5MT4AdLSufFialaVcv8A5F5SpVZ8xrXFg0tJIGrSPePgFkYfGVnCajOzYAREy4zYSItddDRMmeALWVWvlofILnX8h9Au2WGU1cWZqaXDMnDPuLq4ajXPHOndKWQNbs53xVqjlQafecueGjypUyzyRM51MdrqeJBAcOo8Fey/EnUREDj9FoigJn6r6/DggjZdOPRyhymUlkTKGLpPqWAaW8tOx81NhsGNWp1MB3W32VrC4bQDcmeSp10Q0yvdLso5+ERil1JPgYt8vqpERdKSXRmERFIBCqV8Cx27QfMK2ihqwYGO9n2PbAlh6tOk/Jc3U9inteHMqSQZGqeCv0NfC1Yz08Jdo0WSSOMo4LGDdtLzuSoq+VYsu1BwB8I+hC7fQF87NU/hIE/lZw+K9nqlV7X1IJG8gQTJIJiOT8gsrMfZjEHtJIfqII40kG0BfphpheHUQoekgSs0jhi7SQfw7g5g0Alsu02MagNpXqhXMgFukHra8zt8V2NTCg8KhiMom4hUnp/YLIU6LtTYO4+iho4eabxtMg+AduTfb7L1icprE90R8wrlLBPkyzcQ7gG11x7Mt1tZrce7MPK80LmVKMSW09TATF2iWtnx6q7k9cFmp40OvqDj7sc9IhaGGyZoq69AH3K1hg2f2j4BX0+lytXPtEZMkL9JgYXM6VXXoaREXiJ8QN1g5xTxDyQIDON9Xmb/ACXfDCtGwA9FXr4KeF0S0lr1P/BRZUnwfmuV4F4qTULS0AmOp4/X0WzmWGqVqTqdMBwqAg3A0zzcrdr5NP5AVTdl9ZkaKZHlcbyueemcVwjVZbdmN7KZZ+GqMD5BbNpJkm0n9uq7aqw96NyOeqxMXlPbva57ajC0zYX4/RdFgqbtPf32mIJjmFGDFOUmpe5XJJcMho0XRcwTuQp2UtMmSYH28lYDF60r0Y4IxMHNsymYwtAkgze9rc3VnA41tQkAEEb8i/ivNXLZmHQDxpBj1lTYHC9m3TM3mYj7rPFDNGXL4Jk4tfJPpX2F9RdZmEREAREQBERAEREAREQBERAEREAREQHyEhfU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2" name="Picture 8" descr="http://www.beyonddiets.com/storage/post-images/BowlOfPopcorn.jpg?__SQUARESPACE_CACHEVERSION=1333244278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085184"/>
            <a:ext cx="2376264" cy="1586045"/>
          </a:xfrm>
          <a:prstGeom prst="rect">
            <a:avLst/>
          </a:prstGeom>
          <a:noFill/>
        </p:spPr>
      </p:pic>
      <p:pic>
        <p:nvPicPr>
          <p:cNvPr id="6154" name="Picture 10" descr="https://encrypted-tbn1.gstatic.com/images?q=tbn:ANd9GcQp9WYfk8HNfGoXeCCdwtgGd2_nVPKiut4g0kBlFBa2a9bSWDe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24744"/>
            <a:ext cx="1639069" cy="1639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err="1" smtClean="0"/>
              <a:t>Corn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r>
              <a:rPr lang="sk-SK" dirty="0" err="1" smtClean="0"/>
              <a:t>Monsanto</a:t>
            </a:r>
            <a:r>
              <a:rPr lang="sk-SK" dirty="0" smtClean="0"/>
              <a:t> SK, s.r.o. – DEKALB </a:t>
            </a:r>
            <a:r>
              <a:rPr lang="sk-SK" dirty="0" err="1" smtClean="0"/>
              <a:t>registration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in Bratislava,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capital</a:t>
            </a:r>
            <a:r>
              <a:rPr lang="sk-SK" dirty="0" smtClean="0"/>
              <a:t> city </a:t>
            </a:r>
            <a:r>
              <a:rPr lang="sk-SK" dirty="0" err="1" smtClean="0"/>
              <a:t>of</a:t>
            </a:r>
            <a:r>
              <a:rPr lang="sk-SK" dirty="0" smtClean="0"/>
              <a:t> Slovakia </a:t>
            </a:r>
          </a:p>
          <a:p>
            <a:r>
              <a:rPr lang="sk-SK" dirty="0" smtClean="0"/>
              <a:t>In 2012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100th </a:t>
            </a:r>
            <a:r>
              <a:rPr lang="sk-SK" dirty="0" err="1" smtClean="0"/>
              <a:t>anniversary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DEKALB </a:t>
            </a:r>
          </a:p>
          <a:p>
            <a:endParaRPr lang="sk-SK" dirty="0"/>
          </a:p>
        </p:txBody>
      </p:sp>
      <p:pic>
        <p:nvPicPr>
          <p:cNvPr id="2050" name="Picture 2" descr="https://www.dekalb.sk/documents/112107/180339/DK+EXSTORM+SR+2013-2014/83345f38-f7ce-44a2-9c2b-b74991249cbd?t=143799901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71744"/>
            <a:ext cx="597666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dirty="0" err="1" smtClean="0"/>
              <a:t>Tomato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Exporting</a:t>
            </a:r>
            <a:r>
              <a:rPr lang="sk-SK" sz="2800" dirty="0" smtClean="0"/>
              <a:t> to </a:t>
            </a:r>
            <a:r>
              <a:rPr lang="sk-SK" sz="2800" dirty="0" err="1" smtClean="0"/>
              <a:t>many</a:t>
            </a:r>
            <a:r>
              <a:rPr lang="sk-SK" sz="2800" dirty="0" smtClean="0"/>
              <a:t> </a:t>
            </a:r>
            <a:r>
              <a:rPr lang="sk-SK" sz="2800" dirty="0" err="1" smtClean="0"/>
              <a:t>countries</a:t>
            </a:r>
            <a:r>
              <a:rPr lang="en-US" sz="2800" smtClean="0"/>
              <a:t>:  </a:t>
            </a:r>
            <a:r>
              <a:rPr lang="en-US" sz="2800" dirty="0" smtClean="0"/>
              <a:t>Czech Republic, Hungary</a:t>
            </a:r>
            <a:r>
              <a:rPr lang="sk-SK" sz="2800" dirty="0" smtClean="0"/>
              <a:t>, </a:t>
            </a:r>
            <a:r>
              <a:rPr lang="sk-SK" sz="2800" dirty="0" err="1" smtClean="0"/>
              <a:t>Poland</a:t>
            </a:r>
            <a:r>
              <a:rPr lang="sk-SK" sz="2800" dirty="0" smtClean="0"/>
              <a:t>, </a:t>
            </a:r>
            <a:r>
              <a:rPr lang="sk-SK" sz="2800" dirty="0" err="1" smtClean="0"/>
              <a:t>Russia</a:t>
            </a:r>
            <a:r>
              <a:rPr lang="sk-SK" sz="2800" dirty="0" smtClean="0"/>
              <a:t>, </a:t>
            </a:r>
            <a:r>
              <a:rPr lang="sk-SK" sz="2800" dirty="0" err="1" smtClean="0"/>
              <a:t>Bulgaria</a:t>
            </a:r>
            <a:r>
              <a:rPr lang="sk-SK" sz="2800" dirty="0" smtClean="0"/>
              <a:t>, </a:t>
            </a:r>
            <a:r>
              <a:rPr lang="sk-SK" sz="2800" dirty="0" err="1" smtClean="0"/>
              <a:t>Mongolia</a:t>
            </a:r>
            <a:r>
              <a:rPr lang="sk-SK" sz="2800" dirty="0" smtClean="0"/>
              <a:t>, </a:t>
            </a:r>
            <a:r>
              <a:rPr lang="sk-SK" sz="2800" dirty="0" err="1" smtClean="0"/>
              <a:t>Libya</a:t>
            </a:r>
            <a:r>
              <a:rPr lang="sk-SK" sz="2800" dirty="0" smtClean="0"/>
              <a:t>, SAE, </a:t>
            </a:r>
            <a:r>
              <a:rPr lang="sk-SK" sz="2800" dirty="0" err="1" smtClean="0"/>
              <a:t>China</a:t>
            </a:r>
            <a:r>
              <a:rPr lang="sk-SK" sz="2800" dirty="0" smtClean="0"/>
              <a:t>, </a:t>
            </a:r>
            <a:r>
              <a:rPr lang="sk-SK" sz="2800" dirty="0" err="1" smtClean="0"/>
              <a:t>Germany</a:t>
            </a:r>
            <a:r>
              <a:rPr lang="sk-SK" sz="2800" dirty="0" smtClean="0"/>
              <a:t>, </a:t>
            </a:r>
            <a:r>
              <a:rPr lang="sk-SK" sz="2800" dirty="0" err="1" smtClean="0"/>
              <a:t>Denmark</a:t>
            </a:r>
            <a:r>
              <a:rPr lang="sk-SK" sz="2800" dirty="0" smtClean="0"/>
              <a:t>, </a:t>
            </a:r>
            <a:r>
              <a:rPr lang="sk-SK" sz="2800" dirty="0" err="1" smtClean="0"/>
              <a:t>England</a:t>
            </a:r>
            <a:r>
              <a:rPr lang="sk-SK" sz="2800" dirty="0" smtClean="0"/>
              <a:t>, </a:t>
            </a:r>
            <a:r>
              <a:rPr lang="sk-SK" sz="2800" dirty="0" err="1" smtClean="0"/>
              <a:t>Ireland</a:t>
            </a:r>
            <a:r>
              <a:rPr lang="sk-SK" sz="2800" dirty="0" smtClean="0"/>
              <a:t>, </a:t>
            </a:r>
            <a:r>
              <a:rPr lang="sk-SK" sz="2800" dirty="0" err="1" smtClean="0"/>
              <a:t>Belgium</a:t>
            </a:r>
            <a:r>
              <a:rPr lang="sk-SK" sz="2800" dirty="0" smtClean="0"/>
              <a:t>, </a:t>
            </a:r>
            <a:r>
              <a:rPr lang="sk-SK" sz="2800" dirty="0" err="1" smtClean="0"/>
              <a:t>Algeria</a:t>
            </a:r>
            <a:r>
              <a:rPr lang="sk-SK" sz="2800" dirty="0" smtClean="0"/>
              <a:t>, </a:t>
            </a:r>
            <a:r>
              <a:rPr lang="sk-SK" sz="2800" dirty="0" err="1" smtClean="0"/>
              <a:t>Switzerland</a:t>
            </a:r>
            <a:r>
              <a:rPr lang="sk-SK" sz="2800" dirty="0" smtClean="0"/>
              <a:t>, </a:t>
            </a:r>
            <a:r>
              <a:rPr lang="sk-SK" sz="2800" dirty="0" err="1" smtClean="0"/>
              <a:t>France</a:t>
            </a:r>
            <a:r>
              <a:rPr lang="sk-SK" sz="2800" dirty="0" smtClean="0"/>
              <a:t>, </a:t>
            </a:r>
            <a:r>
              <a:rPr lang="sk-SK" sz="2800" dirty="0" err="1" smtClean="0"/>
              <a:t>Israel</a:t>
            </a:r>
            <a:r>
              <a:rPr lang="sk-SK" sz="2800" dirty="0" smtClean="0"/>
              <a:t>... </a:t>
            </a:r>
          </a:p>
        </p:txBody>
      </p:sp>
      <p:pic>
        <p:nvPicPr>
          <p:cNvPr id="12290" name="Picture 2" descr="mapa novofr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4761819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Products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Novofruct</a:t>
            </a:r>
            <a:r>
              <a:rPr lang="sk-SK" dirty="0" smtClean="0"/>
              <a:t> SK, s.r.o.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worldwide</a:t>
            </a:r>
            <a:r>
              <a:rPr lang="sk-SK" dirty="0" smtClean="0"/>
              <a:t> </a:t>
            </a:r>
            <a:r>
              <a:rPr lang="sk-SK" dirty="0" err="1" smtClean="0"/>
              <a:t>company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Products</a:t>
            </a:r>
            <a:r>
              <a:rPr lang="sk-SK" dirty="0" smtClean="0"/>
              <a:t> :</a:t>
            </a:r>
          </a:p>
          <a:p>
            <a:pPr>
              <a:buNone/>
            </a:pPr>
            <a:r>
              <a:rPr lang="sk-SK" dirty="0" err="1" smtClean="0"/>
              <a:t>Ketchup</a:t>
            </a:r>
            <a:r>
              <a:rPr lang="sk-SK" dirty="0" smtClean="0"/>
              <a:t>                           </a:t>
            </a:r>
            <a:r>
              <a:rPr lang="sk-SK" dirty="0" err="1" smtClean="0"/>
              <a:t>Fruit</a:t>
            </a:r>
            <a:r>
              <a:rPr lang="sk-SK" dirty="0" smtClean="0"/>
              <a:t> </a:t>
            </a:r>
            <a:r>
              <a:rPr lang="sk-SK" dirty="0" err="1" smtClean="0"/>
              <a:t>puree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6626" name="Picture 2" descr="http://www.infoma.sk/loga/novofruct-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289043" cy="858391"/>
          </a:xfrm>
          <a:prstGeom prst="rect">
            <a:avLst/>
          </a:prstGeom>
          <a:noFill/>
        </p:spPr>
      </p:pic>
      <p:sp>
        <p:nvSpPr>
          <p:cNvPr id="26628" name="AutoShape 4" descr="data:image/jpeg;base64,/9j/4AAQSkZJRgABAQAAAQABAAD/2wCEAAkGBxMSEhUQEBIVFRUXFRYVFRYXFxcVFRgWFRYWFhUZFhcYHSohGBomGxkXIjEhJikrLi4vGSAzODMtNygtLisBCgoKDg0OGhAQGy0lICUtLS0tLS0tLi0tLS0tLS0tLS0tLS0uLS0tLS0tLS0tLS0tLS0tLS0rLS0tLS0tLS0tLf/AABEIATsAoAMBEQACEQEDEQH/xAAcAAABBAMBAAAAAAAAAAAAAAAAAwQFBgIHCAH/xABTEAACAQMBAwkCCAkHCAsAAAABAgMABBESBSExBgcTIkFRYXGBMpEUI3JzoaKx0TVCUmKCkrLBwiUzU1WDk7MIFTREY3TT4iRDVGSjpMPS1OPw/8QAGgEBAAMBAQEAAAAAAAAAAAAAAAECAwQFBv/EADkRAAIBAgMDCQYHAQADAQAAAAABAgMRBBIxIUFRBRMyYYGRobHwIlJxwdHhFCMzNEJi8RVykuIk/9oADAMBAAIRAxEAPwDeNAFAFAFAFAFAFAFAFAFAFAFAFAFAFAFAFAFAFAFAFAFAFAFAFAFANvhXcN1TYi4Cc+FBc9M58KC4k15jtFLC5iL/AMRSwuJybTx3UsRcbNt3HYPp++psTckNn34lyMYI7PDvFQB5UEhQBQBQBQBQBQBQBQBQBQCV22EY/mn7KIhkbC26rECpbdQDIwgjJ3nxqSBJ7Ze4UARQCgFLyICMt3GhJA9LvqWiLk9sN/jB5H76oyyLBUEhQBQBQBQBQBQBQBQBQBQDfaB+Lf5JqVqQ9COhG6pKiy0JEmj7qAwMfjUkCkcQHE1BIx2tNqGlQcD6alIhkFjfvFWZBO7F/nF9f2TVGWRZaqWCgCgCgCgCgCgCgCgCgCgGu1D8U36P7QqVqQ9BnFIMbyPeKlkIxkuEHGRB5sB++oJsNpdoQ/00fb+Ov31IsxE7Vgz/AD8XH+kT8rzoMr4GDbZgx/pEX94ncfGgysjrna8PZPH2fjr+TjvqU0RlZGzXo7HHDvFTdE5WP+TU3xyb/wAb7QaqybF+qoCgCgCgCgCgCgCgCgCgCgG+0blYopJXGVRGds9yKWP2UvYtCLnJRW/YaL2hy+uJM6YbaPP5MKlvLU2feMVi6jPoIclU1rJskZ9iCWMLK7HtIwoBbt7Mn31XMznSUXsI9+SVsOK59N/vqMxpdspd/aIHdVUABmA3DgCcUzHV+HTSdxmYF7h7h91MxV4ePETaMdw9wpmKuguJIW+3542DK5BXcNw4eII3+tTmM5YeL1L3yC5yLh7yC3nWApI4jLCJUkDMCEIKYHtaRw7a0jJnFXwkVByib0rQ8wKAKAKAKAKAKAKAKAKAKAZbZ2eLiCW3LFRIjIWGMgMMHGfCoauaUqnNzU1u2lCTmhiDBhdSbiDgonYc9lZumep/152tlXiWA8jR2Tn9T/mpzXWcn4zqEZeQ+f8AWMf2f/NUc11lljf6+P2Kfd81CBjr2nGpJJwYQDv85qq4payXrtOv/qtrZT8fsJLzQBt6bRVvKAH7JqlU76Mq+Vf6eP2E5OZz/v3/AJf/AO2rc11lf+p/Tx+w3k5olHG8Y/2IH/qVPNdZm+Um/wCPiK7I5sEhnimF05MciSD4sDejBh+N4VKp23mU8bKSasbsq5xBQBQBQBQBQBQBQBQBQBQDTaloZYzGrBSSN5DEbjngjqfpqsoqSsyG5Lovb1q/0IZOTkoOemj/AFLj/wCTWfMQ6+9/Urmr+9H/ANf/AKMrrZ5iAZpFOSAFVZgzHuB6fcfHsqJQhFb+9l4uq3qu77kZcXLGPX7MRJVT1mV2wSqoMgyZI0h2YKSQAGBFTGlfpd3rUpz0p/p6e89/wXz8yEgvoizqCT8bZiPrxo0kV1JbKZQkcakBemIIOrBTeasqUFohlm+lNvtt5DGz2qkqNKiyKwZFRMRyPIZNcidEqCOV/iOglOlzgTcDpOYdCD3euwfmLozfwe1fXxJe61q/R3IIbGdWp26oIy6lCnSqMjOQHXO8EYJxlDK7y2rx8NfMvCq5ex0Zd6fwFpthdvSA+IEn/FrbmYem/qRmqcV3DZdh7/bHuk/4lOZj6b+ozVOPgbGtz1F+SPsrUkUoAoAoAoAoAoAoAoAoAoAoAoCs7cbpJxE3slljPyTHJNLj5SxhPJjWOs2+BnX6MafvOz+CTfjaxNvEjRYkAKYDEdgC9ZcAcMYB9K1Who7IqezOUckkyxRC3hVnYpDJFNHK0YJJIfchY7zgZxk8cb65rvYcUMROc0tivuad7fHT6CdvNcTXqo6WbmHfJKkcgaItjMayF97EAZHDcM8MUTd7FoVKsqmXZZa2T7lt18h7ysj+KYj2kVpY89jxKWI+SygqR2hjSWptWX5bktVtXYNdkPmNk7EdlXPHRuZfcGx6VWjo48HY3m72lxQr21sULVs5sxqfDHu3VBI5oAoAoAoAoAoAoAoAoAoCN2tJOCvQKSMHVjo/DHtsPGs5yktFfuGW++3YM45bztRh/c/uaqqc/d8UOb/v4DTacUiskxTralbBK9Z0DIyZBwNcTsB44qL2leStfzK1oNwTjtcXf48fC47vbuGW30tI6xurfGLlTGUZdzH8RwxxpPcRjsrZbDGrUp1IatJ71stbyfV2GFvshDKk81yZ3hDJHno1EbblYkKN78M58N1RbiTGnHMpN3a2btnHTeIbIt4LKMxxymVndm4q0kjkMcZG7UdDAE4yQaJWK04woxyxd/Nv0hhylv0dDGpOZEw+7Bjhbc7MDwZhqVB2ls8ASKzko7WXm+cXNw1evUt/2GjWlyqgoGTUWkYK0Q3udy4kjY7lCjs7azhzkVprt1N6kVJ7JNW2bEvmMmhu8+2/68H/AAK0vU4Lv+xnzX933L6F35KmToAJSSwZhklSccR7KqO3uq0b22lkrbL3+P2JirEhQBQBQBQBQBQBQBQBQGteX3L25s7v4PbrCVEaM2tWY6mLdocbsaaynJrQ9jA8n069LPNvXd/gz5Pc4l5OXDrANIXGlHHHPfIe6qKrI0xHJtGmlZvw+hcNncpYpl6K6CoTuJP823qfZPn4YNXUoyVpHm1MNKDvHajO72Gwy8LZ1DB3gMwxjDagUlGN2WGcbgaWnHTajinRhNt6N623/FaMimtrgZDQA5YuSIWB1FkYklJyCSUUk4GceNV5x74v12mf4aW6Ue5r5mbWl3Lu0aBqLZEaxEEsz51yPI3tOx6qgjJwRTPN6R79n1LLDv8AlNdi+buKrs2C0Tp7qVFAOrLHCBz+MS5LSyfnMSfooqdvam/ojenD+FJa9rfxNecqudNi+mwVdAzmSRSS5/NXI0r57z3Dtl1eB6dHk5WvUe3gitSc5F8e2L+7H31HOSLvAUus2hzMcqJr2O4W4Klo2jIwoUaXDDs470NaQk3qcWKoRpNZd5sirnIFAFAFAFAFAFAFAFAFAc884F10u0bpgdwk0f3SrGfpU1z1HtPrcBDLh4Lqv37RzyKj3SHxUe4E/vrNFMa9qRZWWpOEYX+2prWNmglZD2AHK5PboOVPuqVJrQvChCrJKSuRcXOltJRgvE/i0Qz9UgfRU85I0lyZQb3941veczaTjAmWP5EaA+9gSPSnOSIXJ1CO6/xZUtpX8s7a55XlbvdixHlngPAVXU6I04wVoqwwapDEWFDNmzOYG+0Xs0J4SQEj5Ubrj6rP7q0p6nnY+PsJ9ZvutjygoAoAoAoAoAoAoAoBOeYIrOxwqqWJ8AMmhMU27I5iuJzI7ytxdmc+bksfpNckmfcQgoxUVu2dxbuRkeImPe5+gKKhHnY5+2l1E+4qxxIpnLC66yxDs6x+wfvqp6GFjscirtQ6GJtQqxJ1qTNiDLUlGJOKFGTvN9tL4NtK1lPDpQjfJlBjYnyDZ9KtF2ZzYmOanJHU9dB4IUAUAUAUAUAUAUAUBVec3aPQ7Pm39aXEK+PSbn+oHPpVJuyO/k2lzmIj1be772NDVyM+usbA5P2/RwIp44yfNusftqyPDxM89RsfTNuqTFI1rti46SZ37NWB5DcPsqD2KccsEiPNAzA0KmBFCrEXFSUYi4qTNjdqkzZ1hyP2v8Lsre5zkvGNfzi9WQfrhq6E7q58/Vhkm4kzUmYUAUAUAUAUAUAUBqLnm2prnitVO6NTI/y33KD4hQT+nWFWW4+j5Fo2hKo9+zsXrwKNsiz6WVV7B1m+SPv4etYHq16nNwbL+Wxuq54ZHbYutETt2hTjzO4fTUGtKGaaRrtqg9WTEzUmbMaEGJoVE3qSrEHFSZsbuKGbN0/5P+29Uc9ix3oRNGM79LYWQAdgDaT+ma2pvceVj6dmpm3q0PPCgCgCgCgCgCgMJZAqlmOAASSeAAGSaEpNuyObttbRNzPLctn4xywB4heCD0UKPSuOTuz7nD0eapxprcv98Szcndn9FGGbcz4JzuwPxR9P0moR5mKq85Oy0RI3B05J1YxngO3h29u7HnUnOlcr3KeX4ojvYff+6h04Ze2VBqHaxNqFGYmhU8NCGJvUlWIvUmbEHFCjJvkDt34FfwTk4TVol34HRydVifLOrzUVaLszmxFPPBo6qroPCCgCgCgCgCgCgKdzqbW6CxaNT15z0Q+Qd8h8tI0/pCs6jtE9PkmhzmITekdv08dvYaf2NZ9LMq/ijrN5Ds9Tgetci2n1GJqc3Tb36F3ZscKueEhnKu/ieJPhkjGfcSB3ULXK/wAqW+LUfn/uNQdWGXtP4FYNSdTE2oVMaFTE0IZg1SUYkwqSrEnFCjG7ihmzpvmq298M2dEzHMkXxEnfqjA0kk8SUKnPeTXRF3R4eJp5Kj7y31YwCgCgCgCgCgNI86m1unvTEp6kC9GO7W2GkP7K/oVzVpXdj6zkehzdDM9Zbezd9e0idkXsdshZ8mRsdUbyFHDPYDvz7qyRviKc60rR0W8zflSOyM/rAfuqbmP4LjIRblP/ALL63/LS5H4T+3gRl5cNL15SAo4AbhvoaezTVojFrlB7K5qbFG5Mw+Gj8mhWzMTefm0sLMNaNxGDQm7QjLAR41IuhPojQo5IweA1JF0NJUoUaNi8xG3ehvGtGPUuE6vzsYLL5ZXWPE6a0pvaedjad4ZuB0BWx5YUAUAUAUA02tfLBDLO3CNGc+OkE49eFQ3ZXNKVN1JqC3uxzfJKXLSOcszFmPezHLH3k1wyd2ffU4qEUlohtK9SkZTkIGrGD2nmKEWPJnJwCeHChRxsNyKGdjHFCLBipIPKADMQMA0KSGzOc5zUmYoLk0FhGR8nNAZ7Nvmt5o7iP2o3WRfNCGwfA4xUp2M6kVKLR1zY3SyxpNGcpIiup71cBgfca6T59qzsxehAUAUAUBR+d3aHR2QiB3zSKn6KfGN9KqP0qyqu0T1uR6WfEZvdV/kaWdq5Uj6qUhIirGTMcUKWPMUBjHCztpjVnb8lQWb3DfUmU2oq72Erbcjr+TetnNj85ej/AMTFWyy4HJLF0I6zXn5DtebraZ/1XHnLB/76nm5cDN4/D+94P6GMnN3tIf6qT5Swn+OmSXAj8dh3/Lwf0I+85J30Xt2c+O9ULj3pnFRlktxeOJoy0kvLzIOdCpKsCCOIIwR5g1Bo9quhswqTMxNAYmhAm1CrOkOZjanT7MjUnLQs8J8lOpPQIyj0reDujxcXDLVfWXqrnMFAFAFAaf56LzVcww/0cJf1lfH2Rj31z1ntSPpeRIWpTnxdu7/TXdZHsHgBJAAJJIAA3kk7gAO00KNlz2BzZ3lxh5sWyH8sZkI8IwRj9Ig+FaRpyZ5lflSjT2R9p9Wnf9C2W3JXZNn/ADmbmQcdR1jPaNC4QeTb6rKdKGrueZUx+Jq6PKur66kpFygKpptLRUjG4HGEHmEAVffVPxMn0InHOP8AKpLv+5F3PKqXtubdPJom+gFjU5sQ+ru+5zvE4SOsl3jF+Vh7b9PRZP4Yqi1f3vXcZvlDBrf4M9i5VMfZvoz5gj9uMUtX9713ErHYOW/zJC15TTn2Whl8FZGb9VGz9FTzldaq/rqNY1MPPoyXeK3u2oZR0d7ag+DqHHnpcAj0zVlilpONjZQlHbCRXdocgtn3QLWrmFuPUJZQfzon3geAK1qlCfRZrHGVodLb64lG2/yBu7bLBemjH40eSQPzk9oemR41VwaO6ljKc9j2PrKmaqdQm1CGbg/yeb7rXduTxEcqjyLI5+lPdWtNnmY+OjN01qecFAFAFAaE5zrjXtKfuXo0HkI0J+sWrlqP2mfXcmRy4WPXd+JVazO4mORd8sF/bSuAVEgU54DpAY9XoWB9KtF2kmceNg6lCcVw8tvyNu8qppTOsBkKxuFwAN3WOk6t41b+wnHCqYlyc1C+xny9OyjmttIHYOz57xTJB0dvEGKmSQCafK8eocInZ2AjvPGtqeHgt3eeWsTicSm4NQj3se7Q2Vs2CB7y8uJLtYmCO5kaYI5KgJpi4b2Xce8VvlQWBpt3m3J9bGW2+UNlaLZtbbNSY3qBrfAijJLdHpVmYEhj0iDt3mpsjeNClHSK7hxfco7i32fPe3OzI7d43jVIWkSQOkjxpqLou7Bc7sdnjUmmVcBjyj5dRW0Oz5pbOJ1u4RNJw+KXTCx0jQdeBId272fGhGSL1Q/vv82PePYPaLqS3Ny8qBUjWMYzqKMGB3rwB9oVFkYywtGS2xXl5ERs74BcgLszaZUn2YJDqXyEMoBPnvqrgnsKfhXDbSm4+KG97bTQSIk8YUu4SOWBsqWJwMoxBB8QQB3GsJYdXutheOLq02o1ldPZdfQsGwNoOySNM4KR/j9u4EsSe0AYPfvq2HnKSebcdlSKTVjQ20bgSyySgaQ8juF7gzFgPTNVvc9+EcsUnuQ0ahJsDmKuNO09P5cEie4o/wDBV6epw45fl9p0RW55IUAUAUBzry0k1X90f9u4/VOn91cc+kz7PBK2GprqIM1U6GYMM1JU3XPcNdbNtbxs6woDnhn8Rm9XUEfKqMSs1NS4HylSCpV501pcV5EXAW5ubc+zMq3SDs6/VnHlr6uPza6aUs0b8TxaS5rEVKXH2l26mvbbZd5FdX/J206BYpmeUdMHAETKmOhK56+hkHA74jwwa1O0i767MmxbYuWWSxvzA5B0yIjq0ilTnqlW0qD2FPCgJ7a+2rOXY13aWN1PdmNoJGkmDazruot2WVS3A9m4UIGm09m/DpNlWAI1LscPjudrdhHnykjQkd1Ae8223o7eO82pfMfZt7VBjMjtFFgoAfxtCRZJIG4k4oGTGzOTU+07lNp30S2sKlXghRQsr6SGVpXwGIyAcneewKN7AOuU910l42/q20eB89OP3Jk+aVhXnlizmhHncUluivFiHLSU2uyiig6pSsbHu6TLPn9FSvqKRjkpJHq4aKqV11be402aoe0YGhBbuaJ8bXtfOUe+CUVaHSOTF/pP1vOma6DxQoAoAoDnHlaMX11/vE30uTXHPpM+1wj/APzw/wDFeQ+5u9jw3d6IbnJQRu4UErrZSoCkjfjBJ3H8WppxTlZnPyjXnRo5oa3S+Bfp9jbGjdka0OVYg75CMg47X3ikq1KLs0eGsXi2un5fQl7vb9q0DQIrKujQihAFXAwmADgAYHuqs8RTlBxOZQnmzMrOz5zHc2Uo49M9uR2tHIF+hGYsflCmEby9p5+PtDEUprV7Oz7Fx2hyTglvodpMXWaFNC6SApHX9vdk7nccRuY+GO06DxdkWsDP0VmuZX6SRljVtT5c6nZu0Et5at3GobLxhdXujGfbYjOnojgZyAesAI439gD2uvjGeI4791XOxtHDZlsfq7WvYZQbX1NjomO5j1evvVlQ43Yxktg53hCQCN9SpESw9lfMvSv6+NtRvecnrO7jaKa0AQv0hGnoiZNJXXmMg6tO7Oc4xUpmMo5d9/gNNgckodnmRoJJ2RlAWKSQukenJPRjszu45O7jUlWykbLnDBJpcnpZXmlxv36yunyAX69cNaSzRvpqZcnK9Jz3ybLJf7ZtZkaKZC6NxVlBB7R28c781s8TTep1RhOLumQ9nyd2VK2hLXfgneZAMDx10hOnN2SNpYivFXcjVvKuwjgu5oYSdCPhcnJGQCRntwSR6VElZ2PUoTc6alLUk+as/wArWny2/wAJ6mHSRni/0mdPV0HiBQBQBQHOfLP/AE+6+fk+3Ncc+kz7PBft4fA85F3/AEF/bS9nSqh+TLmM+4Nn0pF2aZTG0+coTj1X7tvyNpcpbcrdtowGljOjIBAdkZE3EflgH1qlRKNfbv8A8PlJZnQlle2zsNeT2wp7u3juFvtOsHK/BojghipGcjO8GupU4vd4Hk0FiKtNTVV7eokG2VFs7F/eTTXLphI9MZOjVkfFxJnfjPDxPjV1FI3p4a0+cnJyl1jnZ3OJYTRS3AkdIok1tJJG6KRq0dQkdc6sDC5OSBxNWOoNjct7S7MixM4eNDK0ckbRyGMDOtFb2hw4d47xQGT8sbQWP+culPwfd1tJ1ZL6NOjjq1dnrwoDPbvKi3s1he4ZlEzBY8KW3kA78cBvG/hQgabd5cWlpN8Hn6bXlR1IXdSWAYKGUYLYI3caEiO2OXdnAsZdpC0kYmEaRu0ix/lyKB1APHuPdQEPDsCKdfhNhdFIpvjNIQSR5O4lVbGg5BBB3jGN2MCrgmcn4aUW3Tm437iN5QbKntohILrWzOsaL0Ma5Zj35PYDVXTS/wAMq3P0435xvdoSuwFAeeY40r1c7h1RvJ3eCg+tY0FecpHqzuoqJoy/uTLJJM3GR2c+bsWP20vfae9COWKjwLBzW/ha0+cb/DerQ6SOfF/pM6groPECgCgCgOdOW34Qu/nm/dXJU6R9jgf28PgQTeG49h8aodBvHbl101tZ3y7iyq3kzKHA9CGpitIzR8ioc3UnTe5jnm+kCi5thwjnLoO6KYa4/sJ9a64O6PIwiyOdL3X4PQtrcKudhom0Ujk1s2VgTDFfLLcgAnMC3U4bIHEaiu6gLFykvorratq9lKkvRWd49w8bB1ETwkQqzLuPXbIXs1A0BRZ+S842SZjIfgfwVLxVzv8AhbhYCPkhdTeoHfQXLPzhI91P8GjtnnEOzW9gr8XLckaXbURuCxA7t++gJLa21PhUGwbnO+S8tmb5fRsH+sGoDOw2hFa7Z2mbyRIjLHbSQtIwVWhSNlkClvzhw7dB7qA95ro8WTMoIie5neAY04hLYTA7BkMfWgZ7ywmzPbRdidJcN5oPi/rAj1rOrKyuctRZ61OHXd9gx2xN8H2RM/bIpUf2pEX7OTWVFZaXxPUpxz10vWzaaYaoPbLLzW/hW0+cb/DerQ6RyYv9JnUNdB4oUAUAUBzry5H8o3Xzx+wVyVOkfYYD9vD4ECaqdLNt8iJ+n2M8f41vI49AwlHppcj0q01motcP9PnOUIZMVf3kvp8h5yTuNF8ndPbaT4yW7YHuiA99Ww0rwR4FVc3jH/ZeK+xsAjO6uk6TW3JzazSXk2x4I4I4YbicyII1C/BAIwsapwZnlkfUcbgu/ewyA05DhpRdwWslpAxeZDEliQFEdx0YeRw6rNmMMNO7BfPZggM9kbSuJ7GztSLQ/Dy6xRm2xBBFbF2mJjD4lPVTSOqATQEnPthdm3US3zwL01tIZpooGBleKRUtwQoZgBEcYOQCNxxQDTkzeCVLCNoLcL8CuL1VWJQsdxFKoV4hwT2id3bvoCF5TcoWmitpLn4ET/m0XoW4gWTpJzJpMMWWBXUOwZ9nh2gDZsByikLo6q9Thp3Dq4HDHD0qSCh7Yl6S6uXG/SIrdf8AEf3MuPWuTEv2bGOGWbEzlwViO53Ljo7e2tB2ksfKJQgz5lz7q0mssVE9jARvOU/W01Y1ZnqFk5rvwtafOH9h6tDpHJiv02dRV0HihQBQBQHO/Lr8I3Xzp/ZWuSp0j7Dk/wDbw+HzIBqqdTNjcy92OlubVuEkQcDs6hKN6kSD9WtaW28WeLyxD2ITW527/wDB6XMEkMp3GC6UMe5Jcxyn6ij1rDCu14vc/sfNcoqzp1Vuduxm02O7vrvNTXWyNnWsl0LiG5dLk3ctyA0eklJY0SW3YZwykRqeOQRkVjCvCbstTGGIhN2T2kzsHYr2LsGvGkhdppFgMSAK8knSswdQXOMsME463lWraWpva5GLyPjSztbeO8aOW0Z5IbkKmpdesuHibcVKvgqe4eVMyFmSFhsTo54riW7aaWOCWFmZVUv00nSFsJgKAU0hQMYWl0RZkbHyJCxW0VvevFJbwy2/SKkb64ZGBcMj5AIIGCDuP0LoERdTWtncRNb5nNvaCyCsAEXo5FfWZMb33EdUYBz5VhUxMYuy2nLUxUYu0do42ByhuJnb/o8fRKcyPrYaBjfxzqOBuAA8SONTSqynuKUa85vTZvIvk4hleJmG+WWS4b1Y7v8Aw/rVnP2qsV2+u43wKtRlN/ybZUedW96S/ZBwijSPwyR0jft49K0qO8j38BC1K/FlLaqHYyx82B/lW0+dP7DVaHSOTFfps6kroPFCgCgCgOd+XX4Ruvnf4VrkqdI+w5P/AG8Ph8yAaqHUywc39/0G0bZycBn6JvKUFBn9IqfSrwdpI4sfT5zDyXb3bfI2ByusvjbmLG6SJnXzAEox5vHj1rO2Wu1x9eZ8li4c5hJLgvIu/J+96e2hm7XjUt8rA1fTmu5aGdGeenGXFEHyg2TbQyreGOYydIGCwgHU4OrU2Rgb95yRnxrnqwhGSnZ9hhVpU4yVSzvfcOLbaK3LyRxaWEYALuuQdWoDSAeuMBt/V49uamFWNVtR3G8KuZtR3Gd+8UZzPc6S2SNXRL2AHGVyRwHE1ebjHpPyNFCbV1citnbQFwR0V0iElgI26KV2UFsFlCqUyN+M/jeNZRln6Mku5/QooVGsyvb5cSUS8eEZulQDf8dHnQMn/rARlM9+9e8itFKUen3r5lc7j0+/d2lOveS7TvrtdIt2fc2seyrYcruO8kNpOCMYrl/DNzvHo/E45Ydzd4aevSJDlHGlps+SOIYGjoxw1EyEISSOJwT7q7sqjGyNq9qVBpcLd4z5MWwWRs8Io1iz2ZACk/UY+tc9LbVk+Gz13HbGPN0owNLbYvennln/AKSR3HkzEgegwKN3dz6ClDJBR4IYNQuWHm0P8q2nzo/ZarQ1OTFfps6mroPFCgCgCgOeOXn4Ruvnf4VrkqdI+w5P/bQ+HzZX2qp1M8WQqQynDKQynuYHIPvoVaT2M3nyhuFcWl8oyrorenVkUe4tUYnY41F63nyMYZXKm92z5Drm6fTBLbE/6PcSxDxXVqB9STXZHQ8nBezB0/dbRHcttuyB2ttCqE0uHLai2QM9UbgMMwwc59a4MXWeZQt69cSK9V3cbEnya2fHGpuU1KJlRtDMpCAklcMOIOrdnfwrpoUowWZbLm1CCSzreaz24jtLJdyMzM80qgA4KLG7IoB7MBcYxXNNKUnmPuaNGhUoxw7irKKe3e2k3/pXLx2zrBYEbwxPWBG8YYAYwd9ObS0OjD4Chh7qnFbdfTudA2ExeJS/taF1jd7RUFt3mTXoRd0fD1ElJpaXZE28ItZegXdBLqMQ7I5RlnjHcrDLAdhDDurJflyy7np1P7nNGPNyyrR6dT4fPvIPlvNl7WHsMpmYfmwKWIPmCfdV5uyuZ4hZ506fF37iOurn4Psu5nJ6zq4B7cviJfrEmsKGyk3xPVjHPWjH1xNK1B7hgakgsHNwf5Us/nl/fVodI5cV+mzqeug8QKAKAKA555e/hG6+d/gWuSp0j7Dk/wDbQ+HzZXWqp0sxoVNv8mJ/hGxU7Wt5Ch8lbq+6ORfdU1Vmo/D15HzmNhkxT69vrtH/ACMuNN7InZPbRyj5UJMLepwxrWhK8V60PBtkxc4+8k/kZ8vuSssx+E2p1SY0vGSN6gDSUzuyCN4PHPhvrWoZ3mRnisPKftQ14EzsdddrGhiaEqip0bAgqUAHVJzkbtzfvrZK8bHVQdoLZbqKTyp5Mys7vbgEsS7xltB1jGt42bCkHOSCQQcnfndzTp+1c+m5P5TpxgoVt2xPXZuT37N3UR2xuR00jq11GFiQ62j1K8kuCOrhCQFORnJzjgN9I03vN8XytSUGqLu3vtZLv3m0rWIgEt7THJ8O4DuHhk11RVtT5dsjuVCf9HdxxixMp7jEdZ94BHrVKy9htbtvdtMa3Qb4be4pPKG56S7lYHdFBHEPlSnpD9TUKzxE/YZSis+Kb91eZG86c/Q2Vtag4LsCw7xGvW+u6n0qzWWCiexgY5qrlw+Zqk1Q9YxNCCd5vd207P59Ptq0dUc2J/TkdU10HhhQBQBQHPXL78I3Xzg/YSuSp0mfYcn/ALaHw+bK41VR0yMKkobM5mrkOLuyY+2gkUehjkP0x1eCunHieNytC2Sp2fNfMfWM/RT2kp3aLgwt5XC6VB8AVc+tZYSWy3BnzmPWWtSqddu8v022YxK0A1F19rAG7IVhxO/cy8M13Gw0j27CyrIurSzrGrY3Fm047cj2hx7jQHse045ACAxBOkbu8qp7dw6w99AIR7Xt1GV3DrDAXB6nRggD+0SoSS0DbHDbTQLqOrs7O9kUduMfGIc54HNSCO2ztSJ7e5VWyywOWXtGqEOM9mcOm7xqs3aLfUZ1XanJ9TKhFBrn0/lzDV4rCiRn6yzVyzV5Qj69ak4WNlOfF27lbzKhzuX2u9EQO6KJQR+c+XP1SnurWq/aPb5Pham5cWUY1Q7jzFCCb5CHG0rP/eYvpcCpjqjDEr8uXwOqq6TwQoAoAoDSG3rVJNrXayDO8EDs9iL765KnSZ9RhZyjg4NetrK/yg2P0R1xg6O0cdJ+6qo6qdXOrPUg6kuWjmy2h0O0oCThZC0Lf2g6o/XCVeDtJHFyhTz4eXVt7vtcu/KWy+MuIQwQsyvGx1aVbWsgPVBPAuNw7a51JU6sr6emfMYqjKvQyx12W7D1ts3mrpOksNfDV0U+rs7ejz2D3Vv+Khx8GcvM47+niIHa11u69huOR8TNuO45Hxe47hv8B3VP4mHHwZPM47+viYrtW6HB7Ab9W6GYdbcM/wA3x3Df4U/Ew4+DHM43+viYrtO5A0htngbxgQygb8Z3dH26V/VHdT8TDj4Mczjf6+If50usAarDA4DoZcDeDu+L3bwD6Dup+Jhx8GOZxv8AXxG95f3L6tUlnllCsRHOCVBBAPU3jdjyqHiISVm/MiVDGNWeXxHvJmPVNkkNoj3sM4LucuRkA4LNIeFRSeeq5LcvXzOuMHToqL13/M09yjv+nup5s5DyuVP5oOE+qBVpO7ue/Qjkpxj1EbUGp6q0BLcj920bL/e7f/FSpjqjHEfpy+DOra6T58KAKAKA0Py0uuh2xcP2a49XyWgjz9ufSuSp0mfVYGOfCRXx82TwRXXO4gjzBBqhjtTKztbkpxaAgfmHh+iezy+yrXOiFfdIrwjlt5EkKMrI6upI3akYMN43cRQ2eWcXHjsNl3HOlZSHU9i7Hhk9ETu8Sa0k4Sd3E8VclVlpJeP0EX5yrD+rm90X31X8r3fIh8mV1/NeP0ETzk2H9Xt7oqfle75Ef86t768foYnnIsP6vb3RU/K93yI/51b314/Q8PORYf1e3uiqfy/d8iP+fW99eJiecew/q9vdFT8v3fIf8+t7y8ROTnGsf+wN7oqfl+75EPAVveXiNbnnJtxHItvavG7IwU9QANpIUtg7wCaspRj0VYqsBUuszVjWIFZnqiqQGpJSFWUAVBJJ8gY9e1LMf7dG/VOr91XhqjkxTtTkdTV0HhBQBQBQGiudy30bSZv6SKJ/cDH/AAVzVdT6fkqd8Pbg39fmQuxdvtB1WGpO7tHl91ZHbVoqpt3lvsdqwy+w4z+Sdze40ucM6U4aoeFQeIqTMT+BRtxVfPAoTmaKVyzhiE+mHThUAOO1jknh4EUOuhmcLyKy6EVJLEzQqZJGTwqSBeGyLezv8vZHm33ZqCG7HlxahTjVn76XJUbob9AKm5GQUWIClxkPHkA4UFkhrNJQpJlo5oLYybWtzjcnSufACJwPrFa0h0jgxjtSZ0tW54wUAUAUBqnnysf9GuQPy4WPnh0+ySsaq3ntckVbOUO314GqtVYHuXDXSxOccw7UlT2ZXH6Rx7qWKPK9Ujybacre1I5/SOKWCyrRDUyUGYOkoQ9p5hfGhRxFUeMfiZ8zu91CMr4mU+0GYaeA7huHuH780IUEncZM1SS2JlqFWzBnqSjYmzUKtiL1JRm0P8n3Z+q6uLjsjiWMecrZ+yM++tKa2nm4+XspG9a2PMCgCgCgK3zhbFN5YyxIMyKBJGO0vHvwPFhqX9KqzV0dODq81WUnpvOdQa5T6o8NQQzGpICgPKAKEHlAFAeGhBiRQqYlDUlWYmI91ChgYjQq2hDTk4FSkUlNI6N5oOTzWdgplUrLM3TMpGGUEAIpHYdIyQd4LEV0QVkeJiavOTutC71Y5woAoAoAoDXHLXmzW4drizKpIxy8bbkYneSpA6rH3E92/OUqd9D0sNyhKmss9qNe3nIe+iO+1lPyQJB9XNZumz0Y46lLeMX2NdL7VtKP7Jx+6q5GX/EU3/Jd4g9rKvtQuPNWH2rUZWTzsOIic9qn/wDedLE84uJgWHcfo++lic57u7j9FLDOY5/NP0ffSwzoBv4K30ffSxHOLiKLYyt7MEh8lY/YKnKyjrQWrQsmxLs+zaTnyilP8NTlZR16fvLvQ6i5IbQfhZzDzjK/t1KgzKWKpreP7Xmv2hIetFpHe7oAPQHNWUGYyxsFoX7kXzWx2zrPdMsrrvRFHxan8ok73bh2ADx41pGNjhrYlz2I2PVzmCgCgCgCgCgCgCgCgCgPCoPEUBgYE7VX3ChN2efBk/IX9UUF2eiFRwUe4UFzMChB7QBQBQBQBQBQBQBQBQBQB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30" name="AutoShape 6" descr="data:image/jpeg;base64,/9j/4AAQSkZJRgABAQAAAQABAAD/2wCEAAkGBxMSEhUQEBIVFRUXFRYVFRYXFxcVFRgWFRYWFhUZFhcYHSohGBomGxkXIjEhJikrLi4vGSAzODMtNygtLisBCgoKDg0OGhAQGy0lICUtLS0tLS0tLi0tLS0tLS0tLS0tLS0uLS0tLS0tLS0tLS0tLS0tLS0rLS0tLS0tLS0tLf/AABEIATsAoAMBEQACEQEDEQH/xAAcAAABBAMBAAAAAAAAAAAAAAAAAwQFBgIHCAH/xABTEAACAQMBAwkCCAkHCAsAAAABAgMABBESBSExBgcTIkFRYXGBMpEUI3JzoaKx0TVCUmKCkrLBwiUzU1WDk7MIFTREY3TT4iRDVGSjpMPS1OPw/8QAGgEBAAMBAQEAAAAAAAAAAAAAAAECAwQFBv/EADkRAAIBAgMDCQYHAQADAQAAAAABAgMRBBIxIUFRBRMyYYGRobHwIlJxwdHhFCMzNEJi8RVykuIk/9oADAMBAAIRAxEAPwDeNAFAFAFAFAFAFAFAFAFAFAFAFAFAFAFAFAFAFAFAFAFAFAFAFAFANvhXcN1TYi4Cc+FBc9M58KC4k15jtFLC5iL/AMRSwuJybTx3UsRcbNt3HYPp++psTckNn34lyMYI7PDvFQB5UEhQBQBQBQBQBQBQBQBQBQCV22EY/mn7KIhkbC26rECpbdQDIwgjJ3nxqSBJ7Ze4UARQCgFLyICMt3GhJA9LvqWiLk9sN/jB5H76oyyLBUEhQBQBQBQBQBQBQBQBQBQDfaB+Lf5JqVqQ9COhG6pKiy0JEmj7qAwMfjUkCkcQHE1BIx2tNqGlQcD6alIhkFjfvFWZBO7F/nF9f2TVGWRZaqWCgCgCgCgCgCgCgCgCgCgGu1D8U36P7QqVqQ9BnFIMbyPeKlkIxkuEHGRB5sB++oJsNpdoQ/00fb+Ov31IsxE7Vgz/AD8XH+kT8rzoMr4GDbZgx/pEX94ncfGgysjrna8PZPH2fjr+TjvqU0RlZGzXo7HHDvFTdE5WP+TU3xyb/wAb7QaqybF+qoCgCgCgCgCgCgCgCgCgCgG+0blYopJXGVRGds9yKWP2UvYtCLnJRW/YaL2hy+uJM6YbaPP5MKlvLU2feMVi6jPoIclU1rJskZ9iCWMLK7HtIwoBbt7Mn31XMznSUXsI9+SVsOK59N/vqMxpdspd/aIHdVUABmA3DgCcUzHV+HTSdxmYF7h7h91MxV4ePETaMdw9wpmKuguJIW+3542DK5BXcNw4eII3+tTmM5YeL1L3yC5yLh7yC3nWApI4jLCJUkDMCEIKYHtaRw7a0jJnFXwkVByib0rQ8wKAKAKAKAKAKAKAKAKAKAZbZ2eLiCW3LFRIjIWGMgMMHGfCoauaUqnNzU1u2lCTmhiDBhdSbiDgonYc9lZumep/152tlXiWA8jR2Tn9T/mpzXWcn4zqEZeQ+f8AWMf2f/NUc11lljf6+P2Kfd81CBjr2nGpJJwYQDv85qq4payXrtOv/qtrZT8fsJLzQBt6bRVvKAH7JqlU76Mq+Vf6eP2E5OZz/v3/AJf/AO2rc11lf+p/Tx+w3k5olHG8Y/2IH/qVPNdZm+Um/wCPiK7I5sEhnimF05MciSD4sDejBh+N4VKp23mU8bKSasbsq5xBQBQBQBQBQBQBQBQBQBQDTaloZYzGrBSSN5DEbjngjqfpqsoqSsyG5Lovb1q/0IZOTkoOemj/AFLj/wCTWfMQ6+9/Urmr+9H/ANf/AKMrrZ5iAZpFOSAFVZgzHuB6fcfHsqJQhFb+9l4uq3qu77kZcXLGPX7MRJVT1mV2wSqoMgyZI0h2YKSQAGBFTGlfpd3rUpz0p/p6e89/wXz8yEgvoizqCT8bZiPrxo0kV1JbKZQkcakBemIIOrBTeasqUFohlm+lNvtt5DGz2qkqNKiyKwZFRMRyPIZNcidEqCOV/iOglOlzgTcDpOYdCD3euwfmLozfwe1fXxJe61q/R3IIbGdWp26oIy6lCnSqMjOQHXO8EYJxlDK7y2rx8NfMvCq5ex0Zd6fwFpthdvSA+IEn/FrbmYem/qRmqcV3DZdh7/bHuk/4lOZj6b+ozVOPgbGtz1F+SPsrUkUoAoAoAoAoAoAoAoAoAoAoAoCs7cbpJxE3slljPyTHJNLj5SxhPJjWOs2+BnX6MafvOz+CTfjaxNvEjRYkAKYDEdgC9ZcAcMYB9K1Who7IqezOUckkyxRC3hVnYpDJFNHK0YJJIfchY7zgZxk8cb65rvYcUMROc0tivuad7fHT6CdvNcTXqo6WbmHfJKkcgaItjMayF97EAZHDcM8MUTd7FoVKsqmXZZa2T7lt18h7ysj+KYj2kVpY89jxKWI+SygqR2hjSWptWX5bktVtXYNdkPmNk7EdlXPHRuZfcGx6VWjo48HY3m72lxQr21sULVs5sxqfDHu3VBI5oAoAoAoAoAoAoAoAoAoCN2tJOCvQKSMHVjo/DHtsPGs5yktFfuGW++3YM45bztRh/c/uaqqc/d8UOb/v4DTacUiskxTralbBK9Z0DIyZBwNcTsB44qL2leStfzK1oNwTjtcXf48fC47vbuGW30tI6xurfGLlTGUZdzH8RwxxpPcRjsrZbDGrUp1IatJ71stbyfV2GFvshDKk81yZ3hDJHno1EbblYkKN78M58N1RbiTGnHMpN3a2btnHTeIbIt4LKMxxymVndm4q0kjkMcZG7UdDAE4yQaJWK04woxyxd/Nv0hhylv0dDGpOZEw+7Bjhbc7MDwZhqVB2ls8ASKzko7WXm+cXNw1evUt/2GjWlyqgoGTUWkYK0Q3udy4kjY7lCjs7azhzkVprt1N6kVJ7JNW2bEvmMmhu8+2/68H/AAK0vU4Lv+xnzX933L6F35KmToAJSSwZhklSccR7KqO3uq0b22lkrbL3+P2JirEhQBQBQBQBQBQBQBQBQGteX3L25s7v4PbrCVEaM2tWY6mLdocbsaaynJrQ9jA8n069LPNvXd/gz5Pc4l5OXDrANIXGlHHHPfIe6qKrI0xHJtGmlZvw+hcNncpYpl6K6CoTuJP823qfZPn4YNXUoyVpHm1MNKDvHajO72Gwy8LZ1DB3gMwxjDagUlGN2WGcbgaWnHTajinRhNt6N623/FaMimtrgZDQA5YuSIWB1FkYklJyCSUUk4GceNV5x74v12mf4aW6Ue5r5mbWl3Lu0aBqLZEaxEEsz51yPI3tOx6qgjJwRTPN6R79n1LLDv8AlNdi+buKrs2C0Tp7qVFAOrLHCBz+MS5LSyfnMSfooqdvam/ojenD+FJa9rfxNecqudNi+mwVdAzmSRSS5/NXI0r57z3Dtl1eB6dHk5WvUe3gitSc5F8e2L+7H31HOSLvAUus2hzMcqJr2O4W4Klo2jIwoUaXDDs470NaQk3qcWKoRpNZd5sirnIFAFAFAFAFAFAFAFAFAc884F10u0bpgdwk0f3SrGfpU1z1HtPrcBDLh4Lqv37RzyKj3SHxUe4E/vrNFMa9qRZWWpOEYX+2prWNmglZD2AHK5PboOVPuqVJrQvChCrJKSuRcXOltJRgvE/i0Qz9UgfRU85I0lyZQb3941veczaTjAmWP5EaA+9gSPSnOSIXJ1CO6/xZUtpX8s7a55XlbvdixHlngPAVXU6I04wVoqwwapDEWFDNmzOYG+0Xs0J4SQEj5Ubrj6rP7q0p6nnY+PsJ9ZvutjygoAoAoAoAoAoAoAoBOeYIrOxwqqWJ8AMmhMU27I5iuJzI7ytxdmc+bksfpNckmfcQgoxUVu2dxbuRkeImPe5+gKKhHnY5+2l1E+4qxxIpnLC66yxDs6x+wfvqp6GFjscirtQ6GJtQqxJ1qTNiDLUlGJOKFGTvN9tL4NtK1lPDpQjfJlBjYnyDZ9KtF2ZzYmOanJHU9dB4IUAUAUAUAUAUAUAUBVec3aPQ7Pm39aXEK+PSbn+oHPpVJuyO/k2lzmIj1be772NDVyM+usbA5P2/RwIp44yfNusftqyPDxM89RsfTNuqTFI1rti46SZ37NWB5DcPsqD2KccsEiPNAzA0KmBFCrEXFSUYi4qTNjdqkzZ1hyP2v8Lsre5zkvGNfzi9WQfrhq6E7q58/Vhkm4kzUmYUAUAUAUAUAUAUBqLnm2prnitVO6NTI/y33KD4hQT+nWFWW4+j5Fo2hKo9+zsXrwKNsiz6WVV7B1m+SPv4etYHq16nNwbL+Wxuq54ZHbYutETt2hTjzO4fTUGtKGaaRrtqg9WTEzUmbMaEGJoVE3qSrEHFSZsbuKGbN0/5P+29Uc9ix3oRNGM79LYWQAdgDaT+ma2pvceVj6dmpm3q0PPCgCgCgCgCgCgMJZAqlmOAASSeAAGSaEpNuyObttbRNzPLctn4xywB4heCD0UKPSuOTuz7nD0eapxprcv98Szcndn9FGGbcz4JzuwPxR9P0moR5mKq85Oy0RI3B05J1YxngO3h29u7HnUnOlcr3KeX4ojvYff+6h04Ze2VBqHaxNqFGYmhU8NCGJvUlWIvUmbEHFCjJvkDt34FfwTk4TVol34HRydVifLOrzUVaLszmxFPPBo6qroPCCgCgCgCgCgCgKdzqbW6CxaNT15z0Q+Qd8h8tI0/pCs6jtE9PkmhzmITekdv08dvYaf2NZ9LMq/ijrN5Ds9Tgetci2n1GJqc3Tb36F3ZscKueEhnKu/ieJPhkjGfcSB3ULXK/wAqW+LUfn/uNQdWGXtP4FYNSdTE2oVMaFTE0IZg1SUYkwqSrEnFCjG7ihmzpvmq298M2dEzHMkXxEnfqjA0kk8SUKnPeTXRF3R4eJp5Kj7y31YwCgCgCgCgCgNI86m1unvTEp6kC9GO7W2GkP7K/oVzVpXdj6zkehzdDM9Zbezd9e0idkXsdshZ8mRsdUbyFHDPYDvz7qyRviKc60rR0W8zflSOyM/rAfuqbmP4LjIRblP/ALL63/LS5H4T+3gRl5cNL15SAo4AbhvoaezTVojFrlB7K5qbFG5Mw+Gj8mhWzMTefm0sLMNaNxGDQm7QjLAR41IuhPojQo5IweA1JF0NJUoUaNi8xG3ehvGtGPUuE6vzsYLL5ZXWPE6a0pvaedjad4ZuB0BWx5YUAUAUAUA02tfLBDLO3CNGc+OkE49eFQ3ZXNKVN1JqC3uxzfJKXLSOcszFmPezHLH3k1wyd2ffU4qEUlohtK9SkZTkIGrGD2nmKEWPJnJwCeHChRxsNyKGdjHFCLBipIPKADMQMA0KSGzOc5zUmYoLk0FhGR8nNAZ7Nvmt5o7iP2o3WRfNCGwfA4xUp2M6kVKLR1zY3SyxpNGcpIiup71cBgfca6T59qzsxehAUAUAUBR+d3aHR2QiB3zSKn6KfGN9KqP0qyqu0T1uR6WfEZvdV/kaWdq5Uj6qUhIirGTMcUKWPMUBjHCztpjVnb8lQWb3DfUmU2oq72Erbcjr+TetnNj85ej/AMTFWyy4HJLF0I6zXn5DtebraZ/1XHnLB/76nm5cDN4/D+94P6GMnN3tIf6qT5Swn+OmSXAj8dh3/Lwf0I+85J30Xt2c+O9ULj3pnFRlktxeOJoy0kvLzIOdCpKsCCOIIwR5g1Bo9quhswqTMxNAYmhAm1CrOkOZjanT7MjUnLQs8J8lOpPQIyj0reDujxcXDLVfWXqrnMFAFAFAaf56LzVcww/0cJf1lfH2Rj31z1ntSPpeRIWpTnxdu7/TXdZHsHgBJAAJJIAA3kk7gAO00KNlz2BzZ3lxh5sWyH8sZkI8IwRj9Ig+FaRpyZ5lflSjT2R9p9Wnf9C2W3JXZNn/ADmbmQcdR1jPaNC4QeTb6rKdKGrueZUx+Jq6PKur66kpFygKpptLRUjG4HGEHmEAVffVPxMn0InHOP8AKpLv+5F3PKqXtubdPJom+gFjU5sQ+ru+5zvE4SOsl3jF+Vh7b9PRZP4Yqi1f3vXcZvlDBrf4M9i5VMfZvoz5gj9uMUtX9713ErHYOW/zJC15TTn2Whl8FZGb9VGz9FTzldaq/rqNY1MPPoyXeK3u2oZR0d7ag+DqHHnpcAj0zVlilpONjZQlHbCRXdocgtn3QLWrmFuPUJZQfzon3geAK1qlCfRZrHGVodLb64lG2/yBu7bLBemjH40eSQPzk9oemR41VwaO6ljKc9j2PrKmaqdQm1CGbg/yeb7rXduTxEcqjyLI5+lPdWtNnmY+OjN01qecFAFAFAaE5zrjXtKfuXo0HkI0J+sWrlqP2mfXcmRy4WPXd+JVazO4mORd8sF/bSuAVEgU54DpAY9XoWB9KtF2kmceNg6lCcVw8tvyNu8qppTOsBkKxuFwAN3WOk6t41b+wnHCqYlyc1C+xny9OyjmttIHYOz57xTJB0dvEGKmSQCafK8eocInZ2AjvPGtqeHgt3eeWsTicSm4NQj3se7Q2Vs2CB7y8uJLtYmCO5kaYI5KgJpi4b2Xce8VvlQWBpt3m3J9bGW2+UNlaLZtbbNSY3qBrfAijJLdHpVmYEhj0iDt3mpsjeNClHSK7hxfco7i32fPe3OzI7d43jVIWkSQOkjxpqLou7Bc7sdnjUmmVcBjyj5dRW0Oz5pbOJ1u4RNJw+KXTCx0jQdeBId272fGhGSL1Q/vv82PePYPaLqS3Ny8qBUjWMYzqKMGB3rwB9oVFkYywtGS2xXl5ERs74BcgLszaZUn2YJDqXyEMoBPnvqrgnsKfhXDbSm4+KG97bTQSIk8YUu4SOWBsqWJwMoxBB8QQB3GsJYdXutheOLq02o1ldPZdfQsGwNoOySNM4KR/j9u4EsSe0AYPfvq2HnKSebcdlSKTVjQ20bgSyySgaQ8juF7gzFgPTNVvc9+EcsUnuQ0ahJsDmKuNO09P5cEie4o/wDBV6epw45fl9p0RW55IUAUAUBzry0k1X90f9u4/VOn91cc+kz7PBK2GprqIM1U6GYMM1JU3XPcNdbNtbxs6woDnhn8Rm9XUEfKqMSs1NS4HylSCpV501pcV5EXAW5ubc+zMq3SDs6/VnHlr6uPza6aUs0b8TxaS5rEVKXH2l26mvbbZd5FdX/J206BYpmeUdMHAETKmOhK56+hkHA74jwwa1O0i767MmxbYuWWSxvzA5B0yIjq0ilTnqlW0qD2FPCgJ7a+2rOXY13aWN1PdmNoJGkmDazruot2WVS3A9m4UIGm09m/DpNlWAI1LscPjudrdhHnykjQkd1Ae8223o7eO82pfMfZt7VBjMjtFFgoAfxtCRZJIG4k4oGTGzOTU+07lNp30S2sKlXghRQsr6SGVpXwGIyAcneewKN7AOuU910l42/q20eB89OP3Jk+aVhXnlizmhHncUluivFiHLSU2uyiig6pSsbHu6TLPn9FSvqKRjkpJHq4aKqV11be402aoe0YGhBbuaJ8bXtfOUe+CUVaHSOTF/pP1vOma6DxQoAoAoDnHlaMX11/vE30uTXHPpM+1wj/APzw/wDFeQ+5u9jw3d6IbnJQRu4UErrZSoCkjfjBJ3H8WppxTlZnPyjXnRo5oa3S+Bfp9jbGjdka0OVYg75CMg47X3ikq1KLs0eGsXi2un5fQl7vb9q0DQIrKujQihAFXAwmADgAYHuqs8RTlBxOZQnmzMrOz5zHc2Uo49M9uR2tHIF+hGYsflCmEby9p5+PtDEUprV7Oz7Fx2hyTglvodpMXWaFNC6SApHX9vdk7nccRuY+GO06DxdkWsDP0VmuZX6SRljVtT5c6nZu0Et5at3GobLxhdXujGfbYjOnojgZyAesAI439gD2uvjGeI4791XOxtHDZlsfq7WvYZQbX1NjomO5j1evvVlQ43Yxktg53hCQCN9SpESw9lfMvSv6+NtRvecnrO7jaKa0AQv0hGnoiZNJXXmMg6tO7Oc4xUpmMo5d9/gNNgckodnmRoJJ2RlAWKSQukenJPRjszu45O7jUlWykbLnDBJpcnpZXmlxv36yunyAX69cNaSzRvpqZcnK9Jz3ybLJf7ZtZkaKZC6NxVlBB7R28c781s8TTep1RhOLumQ9nyd2VK2hLXfgneZAMDx10hOnN2SNpYivFXcjVvKuwjgu5oYSdCPhcnJGQCRntwSR6VElZ2PUoTc6alLUk+as/wArWny2/wAJ6mHSRni/0mdPV0HiBQBQBQHOfLP/AE+6+fk+3Ncc+kz7PBft4fA85F3/AEF/bS9nSqh+TLmM+4Nn0pF2aZTG0+coTj1X7tvyNpcpbcrdtowGljOjIBAdkZE3EflgH1qlRKNfbv8A8PlJZnQlle2zsNeT2wp7u3juFvtOsHK/BojghipGcjO8GupU4vd4Hk0FiKtNTVV7eokG2VFs7F/eTTXLphI9MZOjVkfFxJnfjPDxPjV1FI3p4a0+cnJyl1jnZ3OJYTRS3AkdIok1tJJG6KRq0dQkdc6sDC5OSBxNWOoNjct7S7MixM4eNDK0ckbRyGMDOtFb2hw4d47xQGT8sbQWP+culPwfd1tJ1ZL6NOjjq1dnrwoDPbvKi3s1he4ZlEzBY8KW3kA78cBvG/hQgabd5cWlpN8Hn6bXlR1IXdSWAYKGUYLYI3caEiO2OXdnAsZdpC0kYmEaRu0ix/lyKB1APHuPdQEPDsCKdfhNhdFIpvjNIQSR5O4lVbGg5BBB3jGN2MCrgmcn4aUW3Tm437iN5QbKntohILrWzOsaL0Ma5Zj35PYDVXTS/wAMq3P0435xvdoSuwFAeeY40r1c7h1RvJ3eCg+tY0FecpHqzuoqJoy/uTLJJM3GR2c+bsWP20vfae9COWKjwLBzW/ha0+cb/DerQ6SOfF/pM6groPECgCgCgOdOW34Qu/nm/dXJU6R9jgf28PgQTeG49h8aodBvHbl101tZ3y7iyq3kzKHA9CGpitIzR8ioc3UnTe5jnm+kCi5thwjnLoO6KYa4/sJ9a64O6PIwiyOdL3X4PQtrcKudhom0Ujk1s2VgTDFfLLcgAnMC3U4bIHEaiu6gLFykvorratq9lKkvRWd49w8bB1ETwkQqzLuPXbIXs1A0BRZ+S842SZjIfgfwVLxVzv8AhbhYCPkhdTeoHfQXLPzhI91P8GjtnnEOzW9gr8XLckaXbURuCxA7t++gJLa21PhUGwbnO+S8tmb5fRsH+sGoDOw2hFa7Z2mbyRIjLHbSQtIwVWhSNlkClvzhw7dB7qA95ro8WTMoIie5neAY04hLYTA7BkMfWgZ7ywmzPbRdidJcN5oPi/rAj1rOrKyuctRZ61OHXd9gx2xN8H2RM/bIpUf2pEX7OTWVFZaXxPUpxz10vWzaaYaoPbLLzW/hW0+cb/DerQ6RyYv9JnUNdB4oUAUAUBzry5H8o3Xzx+wVyVOkfYYD9vD4ECaqdLNt8iJ+n2M8f41vI49AwlHppcj0q01motcP9PnOUIZMVf3kvp8h5yTuNF8ndPbaT4yW7YHuiA99Ww0rwR4FVc3jH/ZeK+xsAjO6uk6TW3JzazSXk2x4I4I4YbicyII1C/BAIwsapwZnlkfUcbgu/ewyA05DhpRdwWslpAxeZDEliQFEdx0YeRw6rNmMMNO7BfPZggM9kbSuJ7GztSLQ/Dy6xRm2xBBFbF2mJjD4lPVTSOqATQEnPthdm3US3zwL01tIZpooGBleKRUtwQoZgBEcYOQCNxxQDTkzeCVLCNoLcL8CuL1VWJQsdxFKoV4hwT2id3bvoCF5TcoWmitpLn4ET/m0XoW4gWTpJzJpMMWWBXUOwZ9nh2gDZsByikLo6q9Thp3Dq4HDHD0qSCh7Yl6S6uXG/SIrdf8AEf3MuPWuTEv2bGOGWbEzlwViO53Ljo7e2tB2ksfKJQgz5lz7q0mssVE9jARvOU/W01Y1ZnqFk5rvwtafOH9h6tDpHJiv02dRV0HihQBQBQHO/Lr8I3Xzp/ZWuSp0j7Dk/wDbw+HzIBqqdTNjcy92OlubVuEkQcDs6hKN6kSD9WtaW28WeLyxD2ITW527/wDB6XMEkMp3GC6UMe5Jcxyn6ij1rDCu14vc/sfNcoqzp1Vuduxm02O7vrvNTXWyNnWsl0LiG5dLk3ctyA0eklJY0SW3YZwykRqeOQRkVjCvCbstTGGIhN2T2kzsHYr2LsGvGkhdppFgMSAK8knSswdQXOMsME463lWraWpva5GLyPjSztbeO8aOW0Z5IbkKmpdesuHibcVKvgqe4eVMyFmSFhsTo54riW7aaWOCWFmZVUv00nSFsJgKAU0hQMYWl0RZkbHyJCxW0VvevFJbwy2/SKkb64ZGBcMj5AIIGCDuP0LoERdTWtncRNb5nNvaCyCsAEXo5FfWZMb33EdUYBz5VhUxMYuy2nLUxUYu0do42ByhuJnb/o8fRKcyPrYaBjfxzqOBuAA8SONTSqynuKUa85vTZvIvk4hleJmG+WWS4b1Y7v8Aw/rVnP2qsV2+u43wKtRlN/ybZUedW96S/ZBwijSPwyR0jft49K0qO8j38BC1K/FlLaqHYyx82B/lW0+dP7DVaHSOTFfps6kroPFCgCgCgOd+XX4Ruvnf4VrkqdI+w5P/AG8Ph8yAaqHUywc39/0G0bZycBn6JvKUFBn9IqfSrwdpI4sfT5zDyXb3bfI2ByusvjbmLG6SJnXzAEox5vHj1rO2Wu1x9eZ8li4c5hJLgvIu/J+96e2hm7XjUt8rA1fTmu5aGdGeenGXFEHyg2TbQyreGOYydIGCwgHU4OrU2Rgb95yRnxrnqwhGSnZ9hhVpU4yVSzvfcOLbaK3LyRxaWEYALuuQdWoDSAeuMBt/V49uamFWNVtR3G8KuZtR3Gd+8UZzPc6S2SNXRL2AHGVyRwHE1ebjHpPyNFCbV1citnbQFwR0V0iElgI26KV2UFsFlCqUyN+M/jeNZRln6Mku5/QooVGsyvb5cSUS8eEZulQDf8dHnQMn/rARlM9+9e8itFKUen3r5lc7j0+/d2lOveS7TvrtdIt2fc2seyrYcruO8kNpOCMYrl/DNzvHo/E45Ydzd4aevSJDlHGlps+SOIYGjoxw1EyEISSOJwT7q7sqjGyNq9qVBpcLd4z5MWwWRs8Io1iz2ZACk/UY+tc9LbVk+Gz13HbGPN0owNLbYvennln/AKSR3HkzEgegwKN3dz6ClDJBR4IYNQuWHm0P8q2nzo/ZarQ1OTFfps6mroPFCgCgCgOeOXn4Ruvnf4VrkqdI+w5P/bQ+HzZX2qp1M8WQqQynDKQynuYHIPvoVaT2M3nyhuFcWl8oyrorenVkUe4tUYnY41F63nyMYZXKm92z5Drm6fTBLbE/6PcSxDxXVqB9STXZHQ8nBezB0/dbRHcttuyB2ttCqE0uHLai2QM9UbgMMwwc59a4MXWeZQt69cSK9V3cbEnya2fHGpuU1KJlRtDMpCAklcMOIOrdnfwrpoUowWZbLm1CCSzreaz24jtLJdyMzM80qgA4KLG7IoB7MBcYxXNNKUnmPuaNGhUoxw7irKKe3e2k3/pXLx2zrBYEbwxPWBG8YYAYwd9ObS0OjD4Chh7qnFbdfTudA2ExeJS/taF1jd7RUFt3mTXoRd0fD1ElJpaXZE28ItZegXdBLqMQ7I5RlnjHcrDLAdhDDurJflyy7np1P7nNGPNyyrR6dT4fPvIPlvNl7WHsMpmYfmwKWIPmCfdV5uyuZ4hZ506fF37iOurn4Psu5nJ6zq4B7cviJfrEmsKGyk3xPVjHPWjH1xNK1B7hgakgsHNwf5Us/nl/fVodI5cV+mzqeug8QKAKAKA555e/hG6+d/gWuSp0j7Dk/wDbQ+HzZXWqp0sxoVNv8mJ/hGxU7Wt5Ch8lbq+6ORfdU1Vmo/D15HzmNhkxT69vrtH/ACMuNN7InZPbRyj5UJMLepwxrWhK8V60PBtkxc4+8k/kZ8vuSssx+E2p1SY0vGSN6gDSUzuyCN4PHPhvrWoZ3mRnisPKftQ14EzsdddrGhiaEqip0bAgqUAHVJzkbtzfvrZK8bHVQdoLZbqKTyp5Mys7vbgEsS7xltB1jGt42bCkHOSCQQcnfndzTp+1c+m5P5TpxgoVt2xPXZuT37N3UR2xuR00jq11GFiQ62j1K8kuCOrhCQFORnJzjgN9I03vN8XytSUGqLu3vtZLv3m0rWIgEt7THJ8O4DuHhk11RVtT5dsjuVCf9HdxxixMp7jEdZ94BHrVKy9htbtvdtMa3Qb4be4pPKG56S7lYHdFBHEPlSnpD9TUKzxE/YZSis+Kb91eZG86c/Q2Vtag4LsCw7xGvW+u6n0qzWWCiexgY5qrlw+Zqk1Q9YxNCCd5vd207P59Ptq0dUc2J/TkdU10HhhQBQBQHPXL78I3Xzg/YSuSp0mfYcn/ALaHw+bK41VR0yMKkobM5mrkOLuyY+2gkUehjkP0x1eCunHieNytC2Sp2fNfMfWM/RT2kp3aLgwt5XC6VB8AVc+tZYSWy3BnzmPWWtSqddu8v022YxK0A1F19rAG7IVhxO/cy8M13Gw0j27CyrIurSzrGrY3Fm047cj2hx7jQHse045ACAxBOkbu8qp7dw6w99AIR7Xt1GV3DrDAXB6nRggD+0SoSS0DbHDbTQLqOrs7O9kUduMfGIc54HNSCO2ztSJ7e5VWyywOWXtGqEOM9mcOm7xqs3aLfUZ1XanJ9TKhFBrn0/lzDV4rCiRn6yzVyzV5Qj69ak4WNlOfF27lbzKhzuX2u9EQO6KJQR+c+XP1SnurWq/aPb5Pham5cWUY1Q7jzFCCb5CHG0rP/eYvpcCpjqjDEr8uXwOqq6TwQoAoAoDSG3rVJNrXayDO8EDs9iL765KnSZ9RhZyjg4NetrK/yg2P0R1xg6O0cdJ+6qo6qdXOrPUg6kuWjmy2h0O0oCThZC0Lf2g6o/XCVeDtJHFyhTz4eXVt7vtcu/KWy+MuIQwQsyvGx1aVbWsgPVBPAuNw7a51JU6sr6emfMYqjKvQyx12W7D1ts3mrpOksNfDV0U+rs7ejz2D3Vv+Khx8GcvM47+niIHa11u69huOR8TNuO45Hxe47hv8B3VP4mHHwZPM47+viYrtW6HB7Ab9W6GYdbcM/wA3x3Df4U/Ew4+DHM43+viYrtO5A0htngbxgQygb8Z3dH26V/VHdT8TDj4Mczjf6+If50usAarDA4DoZcDeDu+L3bwD6Dup+Jhx8GOZxv8AXxG95f3L6tUlnllCsRHOCVBBAPU3jdjyqHiISVm/MiVDGNWeXxHvJmPVNkkNoj3sM4LucuRkA4LNIeFRSeeq5LcvXzOuMHToqL13/M09yjv+nup5s5DyuVP5oOE+qBVpO7ue/Qjkpxj1EbUGp6q0BLcj920bL/e7f/FSpjqjHEfpy+DOra6T58KAKAKA0Py0uuh2xcP2a49XyWgjz9ufSuSp0mfVYGOfCRXx82TwRXXO4gjzBBqhjtTKztbkpxaAgfmHh+iezy+yrXOiFfdIrwjlt5EkKMrI6upI3akYMN43cRQ2eWcXHjsNl3HOlZSHU9i7Hhk9ETu8Sa0k4Sd3E8VclVlpJeP0EX5yrD+rm90X31X8r3fIh8mV1/NeP0ETzk2H9Xt7oqfle75Ef86t768foYnnIsP6vb3RU/K93yI/51b314/Q8PORYf1e3uiqfy/d8iP+fW99eJiecew/q9vdFT8v3fIf8+t7y8ROTnGsf+wN7oqfl+75EPAVveXiNbnnJtxHItvavG7IwU9QANpIUtg7wCaspRj0VYqsBUuszVjWIFZnqiqQGpJSFWUAVBJJ8gY9e1LMf7dG/VOr91XhqjkxTtTkdTV0HhBQBQBQGiudy30bSZv6SKJ/cDH/AAVzVdT6fkqd8Pbg39fmQuxdvtB1WGpO7tHl91ZHbVoqpt3lvsdqwy+w4z+Sdze40ucM6U4aoeFQeIqTMT+BRtxVfPAoTmaKVyzhiE+mHThUAOO1jknh4EUOuhmcLyKy6EVJLEzQqZJGTwqSBeGyLezv8vZHm33ZqCG7HlxahTjVn76XJUbob9AKm5GQUWIClxkPHkA4UFkhrNJQpJlo5oLYybWtzjcnSufACJwPrFa0h0jgxjtSZ0tW54wUAUAUBqnnysf9GuQPy4WPnh0+ySsaq3ntckVbOUO314GqtVYHuXDXSxOccw7UlT2ZXH6Rx7qWKPK9Ujybacre1I5/SOKWCyrRDUyUGYOkoQ9p5hfGhRxFUeMfiZ8zu91CMr4mU+0GYaeA7huHuH780IUEncZM1SS2JlqFWzBnqSjYmzUKtiL1JRm0P8n3Z+q6uLjsjiWMecrZ+yM++tKa2nm4+XspG9a2PMCgCgCgK3zhbFN5YyxIMyKBJGO0vHvwPFhqX9KqzV0dODq81WUnpvOdQa5T6o8NQQzGpICgPKAKEHlAFAeGhBiRQqYlDUlWYmI91ChgYjQq2hDTk4FSkUlNI6N5oOTzWdgplUrLM3TMpGGUEAIpHYdIyQd4LEV0QVkeJiavOTutC71Y5woAoAoAoDXHLXmzW4drizKpIxy8bbkYneSpA6rH3E92/OUqd9D0sNyhKmss9qNe3nIe+iO+1lPyQJB9XNZumz0Y46lLeMX2NdL7VtKP7Jx+6q5GX/EU3/Jd4g9rKvtQuPNWH2rUZWTzsOIic9qn/wDedLE84uJgWHcfo++lic57u7j9FLDOY5/NP0ffSwzoBv4K30ffSxHOLiKLYyt7MEh8lY/YKnKyjrQWrQsmxLs+zaTnyilP8NTlZR16fvLvQ6i5IbQfhZzDzjK/t1KgzKWKpreP7Xmv2hIetFpHe7oAPQHNWUGYyxsFoX7kXzWx2zrPdMsrrvRFHxan8ok73bh2ADx41pGNjhrYlz2I2PVzmCgCgCgCgCgCgCgCgCgPCoPEUBgYE7VX3ChN2efBk/IX9UUF2eiFRwUe4UFzMChB7QBQBQBQBQBQBQBQBQBQB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4" name="Picture 10" descr="http://babetko.rodinka.sk/uploads/pics/DEZERTY_Dollarphotoclub_76159675_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38600"/>
            <a:ext cx="3702012" cy="2286000"/>
          </a:xfrm>
          <a:prstGeom prst="rect">
            <a:avLst/>
          </a:prstGeom>
          <a:noFill/>
        </p:spPr>
      </p:pic>
      <p:pic>
        <p:nvPicPr>
          <p:cNvPr id="26636" name="Picture 12" descr="http://pi.ce-tescoassets.com/assets/SK/810/8595003412810/ShotType1_135x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0"/>
            <a:ext cx="2016224" cy="201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ticulum.com/2010_Tom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4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of the leading providers of paper-based packaging solutions in the </a:t>
            </a:r>
            <a:r>
              <a:rPr lang="en-US" sz="2400" dirty="0" smtClean="0"/>
              <a:t>world</a:t>
            </a:r>
            <a:endParaRPr lang="sk-SK" sz="2400" dirty="0" smtClean="0"/>
          </a:p>
          <a:p>
            <a:r>
              <a:rPr lang="sk-SK" sz="2400" dirty="0" err="1" smtClean="0"/>
              <a:t>since</a:t>
            </a:r>
            <a:r>
              <a:rPr lang="sk-SK" sz="2400" dirty="0" smtClean="0"/>
              <a:t> 1973</a:t>
            </a:r>
          </a:p>
          <a:p>
            <a:r>
              <a:rPr lang="sk-SK" sz="2400" dirty="0" err="1"/>
              <a:t>around</a:t>
            </a:r>
            <a:r>
              <a:rPr lang="sk-SK" sz="2400" dirty="0"/>
              <a:t> 45,000 </a:t>
            </a:r>
            <a:r>
              <a:rPr lang="sk-SK" sz="2400" dirty="0" err="1" smtClean="0"/>
              <a:t>employees</a:t>
            </a:r>
            <a:r>
              <a:rPr lang="sk-SK" sz="2400" dirty="0" smtClean="0"/>
              <a:t> </a:t>
            </a:r>
            <a:r>
              <a:rPr lang="sk-SK" sz="2400" dirty="0" err="1" smtClean="0"/>
              <a:t>across</a:t>
            </a:r>
            <a:r>
              <a:rPr lang="sk-SK" sz="2400" dirty="0" smtClean="0"/>
              <a:t> </a:t>
            </a:r>
            <a:r>
              <a:rPr lang="sk-SK" sz="2400" dirty="0"/>
              <a:t>34 </a:t>
            </a:r>
            <a:r>
              <a:rPr lang="sk-SK" sz="2400" dirty="0" err="1" smtClean="0"/>
              <a:t>countries</a:t>
            </a:r>
            <a:endParaRPr lang="sk-SK" sz="2400" dirty="0" smtClean="0"/>
          </a:p>
          <a:p>
            <a:r>
              <a:rPr lang="sk-SK" sz="2400" dirty="0" err="1"/>
              <a:t>p</a:t>
            </a:r>
            <a:r>
              <a:rPr lang="sk-SK" sz="2400" dirty="0" err="1" smtClean="0"/>
              <a:t>roduction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b="1" dirty="0" err="1" smtClean="0"/>
              <a:t>cardboard</a:t>
            </a:r>
            <a:r>
              <a:rPr lang="sk-SK" sz="2400" dirty="0" smtClean="0"/>
              <a:t> - </a:t>
            </a:r>
            <a:r>
              <a:rPr lang="en-US" sz="2400" dirty="0" smtClean="0"/>
              <a:t>millions of taps and bags every month</a:t>
            </a:r>
            <a:endParaRPr lang="sk-SK" sz="2400" dirty="0" smtClean="0"/>
          </a:p>
        </p:txBody>
      </p:sp>
      <p:pic>
        <p:nvPicPr>
          <p:cNvPr id="13314" name="Picture 2" descr="https://upload.wikimedia.org/wikipedia/commons/9/98/Smurfit_Kapp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676456" cy="1436819"/>
          </a:xfrm>
          <a:prstGeom prst="rect">
            <a:avLst/>
          </a:prstGeom>
          <a:noFill/>
        </p:spPr>
      </p:pic>
      <p:pic>
        <p:nvPicPr>
          <p:cNvPr id="13318" name="Picture 6" descr="http://www.modrykvitek.cz/files/2015/02/vlnita-lepe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4339"/>
            <a:ext cx="3203848" cy="2493661"/>
          </a:xfrm>
          <a:prstGeom prst="rect">
            <a:avLst/>
          </a:prstGeom>
          <a:noFill/>
        </p:spPr>
      </p:pic>
      <p:pic>
        <p:nvPicPr>
          <p:cNvPr id="13320" name="Picture 8" descr="http://www.pluska.sk/thumb/images/gallery/aktuality/ekonomika/2009/10/perex/o_smurfit-kappa-sturovo-c.jpg?w=800&amp;h=1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3816424" cy="265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T-Vli2jNsxATfOs1_UpIO_NpEmruBoComx-RSjoXZhOKsy_PIX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400" cy="335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https://encrypted-tbn2.gstatic.com/images?q=tbn:ANd9GcSzng6vKpy7to3kQS2cNuR-27NQWT7SVnL9aXLvtpNXBKvQX1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286023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https://encrypted-tbn3.gstatic.com/images?q=tbn:ANd9GcTtXbqMr6QBlTo6e1AtPSpf3G2G3tUtZMoQmnPCNLfttC-fRi4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5064"/>
            <a:ext cx="331793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5796136" y="51571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Paper</a:t>
            </a:r>
            <a:r>
              <a:rPr lang="sk-SK" dirty="0" smtClean="0"/>
              <a:t> </a:t>
            </a:r>
            <a:r>
              <a:rPr lang="sk-SK" dirty="0" err="1" smtClean="0"/>
              <a:t>producing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4" y="3286124"/>
            <a:ext cx="3500462" cy="300039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Slovakia </a:t>
            </a:r>
            <a:r>
              <a:rPr lang="en-US" sz="2400" dirty="0"/>
              <a:t>is divided </a:t>
            </a:r>
            <a:r>
              <a:rPr lang="en-US" sz="2400" dirty="0" smtClean="0"/>
              <a:t>into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6 wine-growing </a:t>
            </a:r>
            <a:r>
              <a:rPr lang="en-US" sz="2400" dirty="0" smtClean="0"/>
              <a:t>areas</a:t>
            </a:r>
            <a:r>
              <a:rPr lang="sk-SK" sz="2400" dirty="0" smtClean="0"/>
              <a:t>:</a:t>
            </a:r>
            <a:r>
              <a:rPr lang="en-US" sz="2400" dirty="0" smtClean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-</a:t>
            </a:r>
            <a:r>
              <a:rPr lang="en-US" sz="2400" dirty="0" smtClean="0"/>
              <a:t>40 </a:t>
            </a:r>
            <a:r>
              <a:rPr lang="en-US" sz="2400" dirty="0"/>
              <a:t>wine </a:t>
            </a:r>
            <a:r>
              <a:rPr lang="en-US" sz="2400" dirty="0" smtClean="0"/>
              <a:t>area</a:t>
            </a:r>
            <a:r>
              <a:rPr lang="sk-SK" sz="2400" dirty="0" smtClean="0"/>
              <a:t>s</a:t>
            </a:r>
            <a:br>
              <a:rPr lang="sk-SK" sz="2400" dirty="0" smtClean="0"/>
            </a:br>
            <a:r>
              <a:rPr lang="sk-SK" sz="2400" dirty="0"/>
              <a:t>-</a:t>
            </a:r>
            <a:r>
              <a:rPr lang="en-US" sz="2400" dirty="0" smtClean="0"/>
              <a:t>603 </a:t>
            </a:r>
            <a:r>
              <a:rPr lang="en-US" sz="2400" dirty="0"/>
              <a:t>wine-growing </a:t>
            </a:r>
            <a:r>
              <a:rPr lang="en-US" sz="2400" dirty="0" smtClean="0"/>
              <a:t>village</a:t>
            </a:r>
            <a:r>
              <a:rPr lang="sk-SK" sz="2400" dirty="0"/>
              <a:t>s</a:t>
            </a:r>
          </a:p>
        </p:txBody>
      </p:sp>
      <p:pic>
        <p:nvPicPr>
          <p:cNvPr id="4" name="Zástupný symbol obsahu 3" descr="vi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5025680" cy="3068960"/>
          </a:xfrm>
        </p:spPr>
      </p:pic>
      <p:pic>
        <p:nvPicPr>
          <p:cNvPr id="5" name="Obrázok 4" descr="vinna_ce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1144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Southern</a:t>
            </a:r>
            <a:r>
              <a:rPr lang="sk-SK" dirty="0" smtClean="0"/>
              <a:t> Slovakia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are clearly the best conditions for growing of grapes suitable for the production of high quality red wines</a:t>
            </a:r>
            <a:r>
              <a:rPr lang="sk-SK" dirty="0" smtClean="0"/>
              <a:t>,</a:t>
            </a:r>
            <a:r>
              <a:rPr lang="en-US" dirty="0" smtClean="0"/>
              <a:t> such as </a:t>
            </a:r>
            <a:r>
              <a:rPr lang="en-US" b="1" dirty="0" smtClean="0"/>
              <a:t>Cabernet Sauvignon</a:t>
            </a:r>
            <a:r>
              <a:rPr lang="en-US" dirty="0" smtClean="0"/>
              <a:t>, which requires a longer growing season</a:t>
            </a:r>
            <a:endParaRPr lang="sk-SK" dirty="0"/>
          </a:p>
        </p:txBody>
      </p:sp>
      <p:pic>
        <p:nvPicPr>
          <p:cNvPr id="4" name="Obrázok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643314"/>
            <a:ext cx="4548902" cy="2924944"/>
          </a:xfrm>
          <a:prstGeom prst="rect">
            <a:avLst/>
          </a:prstGeom>
        </p:spPr>
      </p:pic>
      <p:pic>
        <p:nvPicPr>
          <p:cNvPr id="5" name="Obrázok 4" descr="vi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071942"/>
            <a:ext cx="2458244" cy="24582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/>
              <a:t>w</a:t>
            </a:r>
            <a:r>
              <a:rPr lang="sk-SK" dirty="0" err="1" smtClean="0"/>
              <a:t>ines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4400"/>
            <a:ext cx="8507288" cy="57549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sz="4400" b="1" dirty="0" err="1" smtClean="0"/>
              <a:t>Red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wines</a:t>
            </a:r>
            <a:r>
              <a:rPr lang="sk-SK" sz="4400" b="1" dirty="0" smtClean="0"/>
              <a:t> </a:t>
            </a:r>
          </a:p>
          <a:p>
            <a:pPr lvl="1">
              <a:buNone/>
            </a:pPr>
            <a:r>
              <a:rPr lang="sk-SK" sz="4000" b="1" dirty="0" smtClean="0"/>
              <a:t>	</a:t>
            </a:r>
            <a:r>
              <a:rPr lang="sk-SK" sz="4000" dirty="0" smtClean="0"/>
              <a:t>Don </a:t>
            </a:r>
            <a:r>
              <a:rPr lang="sk-SK" sz="4000" dirty="0" err="1" smtClean="0"/>
              <a:t>Velder</a:t>
            </a:r>
            <a:endParaRPr lang="sk-SK" sz="4000" dirty="0" smtClean="0"/>
          </a:p>
          <a:p>
            <a:pPr lvl="1">
              <a:buNone/>
            </a:pPr>
            <a:r>
              <a:rPr lang="sk-SK" sz="4400" b="1" dirty="0" smtClean="0"/>
              <a:t>	</a:t>
            </a:r>
            <a:r>
              <a:rPr lang="sk-SK" sz="4400" dirty="0" err="1" smtClean="0"/>
              <a:t>Svätovavrinec</a:t>
            </a:r>
            <a:endParaRPr lang="sk-SK" sz="4400" dirty="0" smtClean="0"/>
          </a:p>
          <a:p>
            <a:pPr lvl="1">
              <a:buNone/>
            </a:pPr>
            <a:r>
              <a:rPr lang="sk-SK" sz="4400" dirty="0" smtClean="0"/>
              <a:t>	Frankovka</a:t>
            </a:r>
            <a:r>
              <a:rPr lang="sk-SK" sz="4400" b="1" dirty="0" smtClean="0"/>
              <a:t> </a:t>
            </a:r>
            <a:r>
              <a:rPr lang="sk-SK" sz="4400" dirty="0" smtClean="0"/>
              <a:t>modrá</a:t>
            </a:r>
          </a:p>
          <a:p>
            <a:pPr lvl="1">
              <a:buNone/>
            </a:pPr>
            <a:r>
              <a:rPr lang="sk-SK" sz="4400" dirty="0" smtClean="0"/>
              <a:t>	Dunaj</a:t>
            </a:r>
          </a:p>
          <a:p>
            <a:pPr lvl="1">
              <a:buNone/>
            </a:pPr>
            <a:r>
              <a:rPr lang="sk-SK" sz="4400" dirty="0" smtClean="0"/>
              <a:t>	</a:t>
            </a:r>
            <a:r>
              <a:rPr lang="sk-SK" sz="4400" dirty="0" err="1" smtClean="0"/>
              <a:t>Neronet</a:t>
            </a:r>
            <a:endParaRPr lang="sk-SK" sz="4400" dirty="0"/>
          </a:p>
          <a:p>
            <a:pPr lvl="1">
              <a:buNone/>
            </a:pPr>
            <a:r>
              <a:rPr lang="sk-SK" sz="4400" b="1" dirty="0" smtClean="0"/>
              <a:t>	</a:t>
            </a:r>
            <a:r>
              <a:rPr lang="sk-SK" sz="4400" dirty="0" err="1" smtClean="0"/>
              <a:t>Retro</a:t>
            </a:r>
            <a:r>
              <a:rPr lang="sk-SK" sz="4400" b="1" dirty="0" smtClean="0"/>
              <a:t> </a:t>
            </a:r>
            <a:r>
              <a:rPr lang="sk-SK" sz="4400" dirty="0" smtClean="0"/>
              <a:t>11</a:t>
            </a:r>
            <a:endParaRPr lang="sk-SK" sz="4400" b="1" dirty="0" smtClean="0"/>
          </a:p>
          <a:p>
            <a:pPr lvl="1">
              <a:buNone/>
            </a:pPr>
            <a:r>
              <a:rPr lang="sk-SK" sz="4400" dirty="0" smtClean="0"/>
              <a:t>	</a:t>
            </a:r>
            <a:r>
              <a:rPr lang="sk-SK" sz="4400" dirty="0" err="1" smtClean="0"/>
              <a:t>Alibernet</a:t>
            </a:r>
            <a:endParaRPr lang="sk-SK" sz="4400" dirty="0" smtClean="0"/>
          </a:p>
          <a:p>
            <a:pPr lvl="1">
              <a:buNone/>
            </a:pPr>
            <a:r>
              <a:rPr lang="sk-SK" sz="4400" dirty="0" smtClean="0"/>
              <a:t>	</a:t>
            </a:r>
            <a:r>
              <a:rPr lang="sk-SK" sz="4400" dirty="0" err="1" smtClean="0"/>
              <a:t>Pinot</a:t>
            </a:r>
            <a:r>
              <a:rPr lang="sk-SK" sz="4400" b="1" dirty="0" smtClean="0"/>
              <a:t> </a:t>
            </a:r>
            <a:r>
              <a:rPr lang="sk-SK" sz="4400" dirty="0" err="1"/>
              <a:t>noir</a:t>
            </a:r>
            <a:r>
              <a:rPr lang="sk-SK" sz="4400" b="1" dirty="0"/>
              <a:t> </a:t>
            </a:r>
            <a:r>
              <a:rPr lang="sk-SK" sz="4400" dirty="0"/>
              <a:t>-</a:t>
            </a:r>
            <a:r>
              <a:rPr lang="sk-SK" sz="4400" b="1" dirty="0"/>
              <a:t> </a:t>
            </a:r>
            <a:r>
              <a:rPr lang="sk-SK" sz="4400" dirty="0" err="1"/>
              <a:t>Rulandské</a:t>
            </a:r>
            <a:r>
              <a:rPr lang="sk-SK" sz="4400" b="1" dirty="0"/>
              <a:t> </a:t>
            </a:r>
            <a:r>
              <a:rPr lang="sk-SK" sz="4400" dirty="0" smtClean="0"/>
              <a:t>modré</a:t>
            </a:r>
          </a:p>
          <a:p>
            <a:pPr lvl="1">
              <a:buNone/>
            </a:pPr>
            <a:r>
              <a:rPr lang="sk-SK" sz="4400" b="1" dirty="0" smtClean="0"/>
              <a:t>	</a:t>
            </a:r>
            <a:r>
              <a:rPr lang="sk-SK" sz="4400" dirty="0" err="1" smtClean="0"/>
              <a:t>Zweigeltrebe</a:t>
            </a:r>
            <a:endParaRPr lang="sk-SK" sz="4400" dirty="0" smtClean="0"/>
          </a:p>
          <a:p>
            <a:pPr lvl="1">
              <a:buNone/>
            </a:pPr>
            <a:r>
              <a:rPr lang="sk-SK" sz="4400" dirty="0"/>
              <a:t>	</a:t>
            </a:r>
            <a:r>
              <a:rPr lang="sk-SK" sz="4400" dirty="0" smtClean="0"/>
              <a:t>Tereziánska</a:t>
            </a:r>
            <a:r>
              <a:rPr lang="sk-SK" sz="4400" b="1" dirty="0" smtClean="0"/>
              <a:t> </a:t>
            </a:r>
            <a:r>
              <a:rPr lang="sk-SK" sz="4400" dirty="0" smtClean="0"/>
              <a:t>frankovka</a:t>
            </a:r>
          </a:p>
          <a:p>
            <a:pPr lvl="1">
              <a:buNone/>
            </a:pPr>
            <a:r>
              <a:rPr lang="sk-SK" sz="4400" dirty="0"/>
              <a:t>	</a:t>
            </a:r>
            <a:r>
              <a:rPr lang="sk-SK" sz="4400" dirty="0" err="1" smtClean="0"/>
              <a:t>Redlefrod</a:t>
            </a:r>
            <a:endParaRPr lang="sk-SK" sz="4400" dirty="0" smtClean="0"/>
          </a:p>
          <a:p>
            <a:pPr lvl="1">
              <a:buNone/>
            </a:pPr>
            <a:r>
              <a:rPr lang="sk-SK" sz="4400" dirty="0" smtClean="0"/>
              <a:t>	</a:t>
            </a:r>
            <a:r>
              <a:rPr lang="sk-SK" sz="4400" dirty="0" err="1" smtClean="0"/>
              <a:t>Camelot</a:t>
            </a:r>
            <a:endParaRPr lang="sk-SK" sz="4400" dirty="0" smtClean="0"/>
          </a:p>
          <a:p>
            <a:pPr lvl="1">
              <a:buNone/>
            </a:pPr>
            <a:r>
              <a:rPr lang="sk-SK" sz="4400" b="1" dirty="0"/>
              <a:t>	</a:t>
            </a:r>
            <a:r>
              <a:rPr lang="sk-SK" sz="4400" dirty="0" err="1" smtClean="0"/>
              <a:t>Vinum</a:t>
            </a:r>
            <a:r>
              <a:rPr lang="sk-SK" sz="4400" dirty="0" smtClean="0"/>
              <a:t> </a:t>
            </a:r>
            <a:r>
              <a:rPr lang="sk-SK" sz="4400" dirty="0"/>
              <a:t>I (</a:t>
            </a:r>
            <a:r>
              <a:rPr lang="sk-SK" sz="4400" dirty="0" err="1"/>
              <a:t>Dornfelder</a:t>
            </a:r>
            <a:r>
              <a:rPr lang="sk-SK" sz="4400" dirty="0"/>
              <a:t>)</a:t>
            </a:r>
            <a:r>
              <a:rPr lang="sk-SK" sz="4400" dirty="0" smtClean="0"/>
              <a:t/>
            </a:r>
            <a:br>
              <a:rPr lang="sk-SK" sz="4400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6" name="Picture 2" descr="http://webaruhaz.novenytaplalas.hu/custom/novenytaplalas/image/data/sz%C5%91l%C5%91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2209800" cy="1295400"/>
          </a:xfrm>
          <a:prstGeom prst="rect">
            <a:avLst/>
          </a:prstGeom>
          <a:noFill/>
        </p:spPr>
      </p:pic>
      <p:pic>
        <p:nvPicPr>
          <p:cNvPr id="5" name="Obrázok 4" descr="IMG_8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3121152" cy="2081784"/>
          </a:xfrm>
          <a:prstGeom prst="rect">
            <a:avLst/>
          </a:prstGeom>
        </p:spPr>
      </p:pic>
      <p:pic>
        <p:nvPicPr>
          <p:cNvPr id="6" name="Obrázok 5" descr="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962400"/>
            <a:ext cx="33020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Nutrition</a:t>
            </a:r>
            <a:r>
              <a:rPr lang="sk-SK" dirty="0" smtClean="0"/>
              <a:t> and </a:t>
            </a:r>
            <a:r>
              <a:rPr lang="sk-SK" dirty="0" err="1" smtClean="0"/>
              <a:t>production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Richer in fat, solids and minerals </a:t>
            </a:r>
          </a:p>
          <a:p>
            <a:r>
              <a:rPr lang="en-US" dirty="0" smtClean="0"/>
              <a:t>Fresh form</a:t>
            </a:r>
          </a:p>
          <a:p>
            <a:r>
              <a:rPr lang="en-US" dirty="0" smtClean="0"/>
              <a:t>Far smaller volume of milk than cows</a:t>
            </a:r>
          </a:p>
          <a:p>
            <a:r>
              <a:rPr lang="en-US" dirty="0" smtClean="0"/>
              <a:t>Good for health</a:t>
            </a:r>
          </a:p>
          <a:p>
            <a:r>
              <a:rPr lang="en-US" dirty="0" smtClean="0"/>
              <a:t>Shed – cheese gets mature, then the cheese is treated, sliced and pressed </a:t>
            </a:r>
            <a:r>
              <a:rPr lang="sk-SK" dirty="0" err="1" smtClean="0"/>
              <a:t>than</a:t>
            </a:r>
            <a:r>
              <a:rPr lang="sk-SK" dirty="0" smtClean="0"/>
              <a:t> </a:t>
            </a:r>
            <a:r>
              <a:rPr lang="sk-SK" dirty="0" err="1" smtClean="0"/>
              <a:t>later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2-3 </a:t>
            </a:r>
            <a:r>
              <a:rPr lang="sk-SK" dirty="0" err="1" smtClean="0"/>
              <a:t>days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mold</a:t>
            </a:r>
            <a:r>
              <a:rPr lang="sk-SK" dirty="0" smtClean="0"/>
              <a:t> –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by-product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whey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1.aimg.sk/magaziny/XRY42CmTTVq6SeX-cRQTdg~ilustra-n-foto.jpg?t=LzgwMHg0NTAvc21hcnQ%3D&amp;h=uIEBRwX9WskTbrsEer_lVw&amp;e=2145916800&amp;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40427" cy="2160240"/>
          </a:xfrm>
          <a:prstGeom prst="rect">
            <a:avLst/>
          </a:prstGeom>
          <a:noFill/>
        </p:spPr>
      </p:pic>
      <p:pic>
        <p:nvPicPr>
          <p:cNvPr id="17412" name="Picture 4" descr="http://www.vinotajna.sk/wp-content/uploads/cache/images/2016/04/tajna-vinarstvo-05/tajna-vinarstvo-05-462434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"/>
            <a:ext cx="4032448" cy="2016224"/>
          </a:xfrm>
          <a:prstGeom prst="rect">
            <a:avLst/>
          </a:prstGeom>
          <a:noFill/>
        </p:spPr>
      </p:pic>
      <p:pic>
        <p:nvPicPr>
          <p:cNvPr id="17414" name="Picture 6" descr="http://www.global-wines.sk/data/imgs/00074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95600"/>
            <a:ext cx="2664296" cy="3548843"/>
          </a:xfrm>
          <a:prstGeom prst="rect">
            <a:avLst/>
          </a:prstGeom>
          <a:noFill/>
        </p:spPr>
      </p:pic>
      <p:pic>
        <p:nvPicPr>
          <p:cNvPr id="17416" name="Picture 8" descr="http://img.cas.sk/img/11/gallery/418864_hrozno-vino-vyroba-gurmani-zmes-stopka-lisovanie-kvasenie-burciakflaskov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352800"/>
            <a:ext cx="4286250" cy="28575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6002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harvest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943600" y="2514600"/>
            <a:ext cx="9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pressing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219200" y="648866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fermentation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638800" y="6324600"/>
            <a:ext cx="14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filling</a:t>
            </a:r>
            <a:r>
              <a:rPr lang="sk-SK" dirty="0" smtClean="0"/>
              <a:t> </a:t>
            </a:r>
            <a:r>
              <a:rPr lang="sk-SK" dirty="0" err="1" smtClean="0"/>
              <a:t>process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Brewery</a:t>
            </a:r>
            <a:r>
              <a:rPr lang="sk-SK" dirty="0" smtClean="0"/>
              <a:t> in Hurbanovo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600" dirty="0" err="1"/>
              <a:t>e</a:t>
            </a:r>
            <a:r>
              <a:rPr lang="sk-SK" sz="2600" dirty="0" err="1" smtClean="0"/>
              <a:t>stablished</a:t>
            </a:r>
            <a:r>
              <a:rPr lang="sk-SK" sz="2600" dirty="0" smtClean="0"/>
              <a:t> in 1964 November  1.</a:t>
            </a:r>
          </a:p>
          <a:p>
            <a:r>
              <a:rPr lang="sk-SK" sz="2600" dirty="0" err="1" smtClean="0"/>
              <a:t>the</a:t>
            </a:r>
            <a:r>
              <a:rPr lang="sk-SK" sz="2600" dirty="0" smtClean="0"/>
              <a:t> </a:t>
            </a:r>
            <a:r>
              <a:rPr lang="en-US" sz="2600" dirty="0" smtClean="0"/>
              <a:t>first </a:t>
            </a:r>
            <a:r>
              <a:rPr lang="en-US" sz="2600" dirty="0"/>
              <a:t>beer company </a:t>
            </a:r>
            <a:r>
              <a:rPr lang="en-US" sz="2600" dirty="0" smtClean="0"/>
              <a:t>to </a:t>
            </a:r>
            <a:r>
              <a:rPr lang="en-US" sz="2600" dirty="0"/>
              <a:t>package their beer in </a:t>
            </a:r>
            <a:r>
              <a:rPr lang="en-US" sz="2600" dirty="0" smtClean="0"/>
              <a:t>cans</a:t>
            </a:r>
            <a:endParaRPr lang="sk-SK" sz="2600" dirty="0" smtClean="0"/>
          </a:p>
          <a:p>
            <a:r>
              <a:rPr lang="sk-SK" sz="2600" dirty="0" smtClean="0"/>
              <a:t>t</a:t>
            </a:r>
            <a:r>
              <a:rPr lang="en-US" sz="2600" dirty="0" err="1" smtClean="0"/>
              <a:t>oday</a:t>
            </a:r>
            <a:r>
              <a:rPr lang="en-US" sz="2600" dirty="0" smtClean="0"/>
              <a:t> </a:t>
            </a:r>
            <a:r>
              <a:rPr lang="en-US" sz="2600" dirty="0" err="1"/>
              <a:t>Hurbanovo</a:t>
            </a:r>
            <a:r>
              <a:rPr lang="en-US" sz="2600" dirty="0"/>
              <a:t> has one of the largest malting operations in Europe</a:t>
            </a:r>
            <a:r>
              <a:rPr lang="sk-SK" b="1" dirty="0" smtClean="0"/>
              <a:t>	</a:t>
            </a:r>
          </a:p>
          <a:p>
            <a:pPr lvl="1">
              <a:buNone/>
            </a:pPr>
            <a:r>
              <a:rPr lang="sk-SK" b="1" u="sng" dirty="0" err="1" smtClean="0"/>
              <a:t>brands</a:t>
            </a:r>
            <a:r>
              <a:rPr lang="sk-SK" b="1" u="sng" dirty="0" smtClean="0"/>
              <a:t>: 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	</a:t>
            </a:r>
            <a:r>
              <a:rPr lang="sk-SK" b="1" dirty="0" smtClean="0"/>
              <a:t>Zlatý </a:t>
            </a:r>
            <a:r>
              <a:rPr lang="sk-SK" b="1" dirty="0"/>
              <a:t>Bažant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Corgoň</a:t>
            </a:r>
            <a:br>
              <a:rPr lang="sk-SK" dirty="0" smtClean="0"/>
            </a:br>
            <a:r>
              <a:rPr lang="sk-SK" dirty="0" smtClean="0"/>
              <a:t>	Kelt</a:t>
            </a:r>
            <a:br>
              <a:rPr lang="sk-SK" dirty="0" smtClean="0"/>
            </a:br>
            <a:r>
              <a:rPr lang="sk-SK" dirty="0" smtClean="0"/>
              <a:t>	Gemer</a:t>
            </a:r>
            <a:br>
              <a:rPr lang="sk-SK" dirty="0" smtClean="0"/>
            </a:br>
            <a:r>
              <a:rPr lang="sk-SK" dirty="0" smtClean="0"/>
              <a:t>	</a:t>
            </a:r>
            <a:r>
              <a:rPr lang="sk-SK" dirty="0" err="1" smtClean="0"/>
              <a:t>Martiner</a:t>
            </a:r>
            <a:endParaRPr lang="sk-SK" dirty="0"/>
          </a:p>
        </p:txBody>
      </p:sp>
      <p:pic>
        <p:nvPicPr>
          <p:cNvPr id="18434" name="Picture 2" descr="Hurbanovo Brewery Slovak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!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Sheep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cheese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dumplings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335280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Koliba - </a:t>
            </a:r>
            <a:r>
              <a:rPr lang="sk-SK" dirty="0" err="1" smtClean="0">
                <a:solidFill>
                  <a:schemeClr val="bg1"/>
                </a:solidFill>
              </a:rPr>
              <a:t>Chalet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dirty="0" err="1" smtClean="0"/>
              <a:t>Cheese</a:t>
            </a:r>
            <a:r>
              <a:rPr lang="sk-SK" sz="6600" b="1" dirty="0" smtClean="0"/>
              <a:t> </a:t>
            </a:r>
            <a:endParaRPr lang="sk-SK" sz="6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Calcium</a:t>
            </a:r>
            <a:r>
              <a:rPr lang="sk-SK" dirty="0" smtClean="0"/>
              <a:t>,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phosporus</a:t>
            </a:r>
            <a:r>
              <a:rPr lang="sk-SK" dirty="0" smtClean="0"/>
              <a:t>, </a:t>
            </a:r>
          </a:p>
          <a:p>
            <a:r>
              <a:rPr lang="sk-SK" dirty="0" err="1" smtClean="0"/>
              <a:t>Sodium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06.edb.sk/logos/c/S110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429000" cy="1371601"/>
          </a:xfrm>
          <a:prstGeom prst="rect">
            <a:avLst/>
          </a:prstGeom>
          <a:noFill/>
        </p:spPr>
      </p:pic>
      <p:sp>
        <p:nvSpPr>
          <p:cNvPr id="7172" name="AutoShape 4" descr="https://www.levmilk.sk/images/levmilk/levmil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4" name="AutoShape 6" descr="https://www.levmilk.sk/images/levmilk/levmil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6" name="AutoShape 8" descr="https://www.levmilk.sk/images/levmilk/levmil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levmil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95600"/>
            <a:ext cx="8130840" cy="1524000"/>
          </a:xfrm>
          <a:prstGeom prst="rect">
            <a:avLst/>
          </a:prstGeom>
        </p:spPr>
      </p:pic>
      <p:pic>
        <p:nvPicPr>
          <p:cNvPr id="7178" name="Picture 10" descr="http://www.ezat.sk/assets/www/userfiles/filemanager_files/clanky/e-learning/zvolen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2678987" cy="1834077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0" y="228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chemeClr val="bg1"/>
                </a:solidFill>
              </a:rPr>
              <a:t>Well</a:t>
            </a:r>
            <a:r>
              <a:rPr lang="sk-SK" sz="2800" b="1" dirty="0" smtClean="0">
                <a:solidFill>
                  <a:schemeClr val="bg1"/>
                </a:solidFill>
              </a:rPr>
              <a:t>- </a:t>
            </a:r>
            <a:r>
              <a:rPr lang="sk-SK" sz="2800" b="1" dirty="0" err="1" smtClean="0">
                <a:solidFill>
                  <a:schemeClr val="bg1"/>
                </a:solidFill>
              </a:rPr>
              <a:t>known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b="1" dirty="0" err="1" smtClean="0">
                <a:solidFill>
                  <a:schemeClr val="bg1"/>
                </a:solidFill>
              </a:rPr>
              <a:t>companies</a:t>
            </a:r>
            <a:endParaRPr lang="sk-SK" sz="2800" b="1" dirty="0">
              <a:solidFill>
                <a:schemeClr val="bg1"/>
              </a:solidFill>
            </a:endParaRPr>
          </a:p>
        </p:txBody>
      </p:sp>
      <p:pic>
        <p:nvPicPr>
          <p:cNvPr id="7180" name="Picture 12" descr="http://www.rajo.sk/data/MediaLibrary/0/725/1996-rajo-logo-lightbo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52400"/>
            <a:ext cx="4076122" cy="2368450"/>
          </a:xfrm>
          <a:prstGeom prst="rect">
            <a:avLst/>
          </a:prstGeom>
          <a:noFill/>
        </p:spPr>
      </p:pic>
      <p:pic>
        <p:nvPicPr>
          <p:cNvPr id="7182" name="Picture 14" descr="http://www.bongrain-slovensko.sk/logo_lipt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724400"/>
            <a:ext cx="2667903" cy="1905000"/>
          </a:xfrm>
          <a:prstGeom prst="rect">
            <a:avLst/>
          </a:prstGeom>
          <a:noFill/>
        </p:spPr>
      </p:pic>
      <p:pic>
        <p:nvPicPr>
          <p:cNvPr id="7184" name="Picture 16" descr="http://www.bel-slovakia.sk/content/20140618070450_1_1_k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800600"/>
            <a:ext cx="1897888" cy="165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7818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Grilled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cheese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sk-SK" b="1" dirty="0" smtClean="0"/>
              <a:t>Korbáčiky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479</Words>
  <Application>Microsoft Office PowerPoint</Application>
  <PresentationFormat>On-screen Show (4:3)</PresentationFormat>
  <Paragraphs>116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Motív Office</vt:lpstr>
      <vt:lpstr>Slovak Team</vt:lpstr>
      <vt:lpstr>Sheep cheese</vt:lpstr>
      <vt:lpstr>Nutrition and production</vt:lpstr>
      <vt:lpstr>Sheep cheese dumplings </vt:lpstr>
      <vt:lpstr>Koliba - Chalet</vt:lpstr>
      <vt:lpstr>Cheese </vt:lpstr>
      <vt:lpstr>Slide 7</vt:lpstr>
      <vt:lpstr>Grilled cheese</vt:lpstr>
      <vt:lpstr>Korbáčiky</vt:lpstr>
      <vt:lpstr>Forms for oštiepok – smoked cheese</vt:lpstr>
      <vt:lpstr>Žinčica </vt:lpstr>
      <vt:lpstr>Spiš </vt:lpstr>
      <vt:lpstr>Slide 13</vt:lpstr>
      <vt:lpstr>Apple</vt:lpstr>
      <vt:lpstr>Products:</vt:lpstr>
      <vt:lpstr>Price</vt:lpstr>
      <vt:lpstr>Slide 17</vt:lpstr>
      <vt:lpstr>Corn</vt:lpstr>
      <vt:lpstr>Harvest</vt:lpstr>
      <vt:lpstr>Products </vt:lpstr>
      <vt:lpstr>Corn </vt:lpstr>
      <vt:lpstr>Tomato</vt:lpstr>
      <vt:lpstr>Products</vt:lpstr>
      <vt:lpstr>Slide 24</vt:lpstr>
      <vt:lpstr>Slide 25</vt:lpstr>
      <vt:lpstr>Slide 26</vt:lpstr>
      <vt:lpstr>Slovakia is divided into  6 wine-growing areas:  -40 wine areas -603 wine-growing villages</vt:lpstr>
      <vt:lpstr>Southern Slovakia</vt:lpstr>
      <vt:lpstr>Our best wines</vt:lpstr>
      <vt:lpstr>Slide 30</vt:lpstr>
      <vt:lpstr>Brewery in Hurbanovo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Robi</dc:creator>
  <cp:lastModifiedBy>owner</cp:lastModifiedBy>
  <cp:revision>19</cp:revision>
  <dcterms:modified xsi:type="dcterms:W3CDTF">2016-04-20T19:43:53Z</dcterms:modified>
</cp:coreProperties>
</file>