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4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2089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8943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9861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422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974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2009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37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8456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0976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8626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29263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3677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72951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943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1695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5834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8FF2A6-E5A2-4C31-9DB3-853E3A934AA5}" type="datetimeFigureOut">
              <a:rPr lang="bg-BG" smtClean="0"/>
              <a:t>20.03.2017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ADA55A-CC27-4446-821B-2FA24E4CEA87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1863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 on boat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by:</a:t>
            </a:r>
          </a:p>
          <a:p>
            <a:r>
              <a:rPr lang="en-US" dirty="0" err="1" smtClean="0"/>
              <a:t>Nejc</a:t>
            </a:r>
            <a:r>
              <a:rPr lang="en-US" dirty="0" smtClean="0"/>
              <a:t>, </a:t>
            </a:r>
            <a:r>
              <a:rPr lang="en-US" dirty="0" err="1" smtClean="0"/>
              <a:t>Tereza</a:t>
            </a:r>
            <a:r>
              <a:rPr lang="en-US" dirty="0" smtClean="0"/>
              <a:t>, </a:t>
            </a:r>
            <a:r>
              <a:rPr lang="en-US" dirty="0" err="1" smtClean="0"/>
              <a:t>Loreta</a:t>
            </a:r>
            <a:r>
              <a:rPr lang="en-US" dirty="0" smtClean="0"/>
              <a:t>, Daniella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186" y="4961383"/>
            <a:ext cx="7957151" cy="165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02" y="320578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Why did we choose this idea?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827645"/>
            <a:ext cx="5176262" cy="3615267"/>
          </a:xfrm>
        </p:spPr>
        <p:txBody>
          <a:bodyPr anchor="t"/>
          <a:lstStyle/>
          <a:p>
            <a:r>
              <a:rPr lang="en-US" dirty="0" smtClean="0"/>
              <a:t>There are currently more than 6.6 million unemployed young people in EU</a:t>
            </a:r>
          </a:p>
          <a:p>
            <a:r>
              <a:rPr lang="en-US" dirty="0"/>
              <a:t>Lack of </a:t>
            </a:r>
            <a:r>
              <a:rPr lang="en-US" dirty="0" smtClean="0"/>
              <a:t>Qualifications</a:t>
            </a:r>
          </a:p>
          <a:p>
            <a:r>
              <a:rPr lang="en-US" dirty="0" smtClean="0"/>
              <a:t>Lack </a:t>
            </a:r>
            <a:r>
              <a:rPr lang="en-US" dirty="0"/>
              <a:t>of work practice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2" y="1827645"/>
            <a:ext cx="5315272" cy="401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02" y="320578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What do we Offer?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202" y="1910772"/>
            <a:ext cx="4448898" cy="3615267"/>
          </a:xfrm>
        </p:spPr>
        <p:txBody>
          <a:bodyPr anchor="t"/>
          <a:lstStyle/>
          <a:p>
            <a:r>
              <a:rPr lang="en-US" dirty="0" smtClean="0"/>
              <a:t>The chance to improve your skills while you are studying</a:t>
            </a:r>
          </a:p>
          <a:p>
            <a:r>
              <a:rPr lang="en-US" dirty="0" smtClean="0"/>
              <a:t>Seeing new places or foreign countries</a:t>
            </a:r>
          </a:p>
          <a:p>
            <a:r>
              <a:rPr lang="en-US" dirty="0" smtClean="0"/>
              <a:t>Discovering new cultures</a:t>
            </a:r>
          </a:p>
          <a:p>
            <a:r>
              <a:rPr lang="en-US" dirty="0" smtClean="0"/>
              <a:t>Earning money</a:t>
            </a: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91" y="3718405"/>
            <a:ext cx="2977480" cy="28286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48" y="1359669"/>
            <a:ext cx="2462645" cy="2462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49" y="3129203"/>
            <a:ext cx="2802082" cy="28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8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02" y="320578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About the students 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94" y="2119745"/>
            <a:ext cx="4885316" cy="3615267"/>
          </a:xfrm>
        </p:spPr>
        <p:txBody>
          <a:bodyPr anchor="t"/>
          <a:lstStyle/>
          <a:p>
            <a:r>
              <a:rPr lang="en-US" dirty="0" smtClean="0"/>
              <a:t>There will be 200 students on the ship</a:t>
            </a:r>
          </a:p>
          <a:p>
            <a:r>
              <a:rPr lang="en-US" dirty="0" smtClean="0"/>
              <a:t>The students themselves will be the staff on the ship, it will be their work practice.</a:t>
            </a:r>
          </a:p>
          <a:p>
            <a:r>
              <a:rPr lang="en-US" dirty="0" smtClean="0"/>
              <a:t>The age of the students should be 18-25</a:t>
            </a:r>
          </a:p>
          <a:p>
            <a:r>
              <a:rPr lang="en-US" dirty="0" smtClean="0"/>
              <a:t>The students can be from all the countries along the Danube river.</a:t>
            </a: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02" y="1752550"/>
            <a:ext cx="5955290" cy="39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02" y="320578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How can you Apply?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893" y="1827645"/>
            <a:ext cx="4355380" cy="3615267"/>
          </a:xfrm>
        </p:spPr>
        <p:txBody>
          <a:bodyPr anchor="t"/>
          <a:lstStyle/>
          <a:p>
            <a:r>
              <a:rPr lang="en-US" dirty="0" smtClean="0"/>
              <a:t>1. You have to send an application form ( CV)</a:t>
            </a:r>
          </a:p>
          <a:p>
            <a:r>
              <a:rPr lang="en-US" dirty="0" smtClean="0"/>
              <a:t>2. </a:t>
            </a:r>
            <a:r>
              <a:rPr lang="en-US" dirty="0"/>
              <a:t>Y</a:t>
            </a:r>
            <a:r>
              <a:rPr lang="en-US" dirty="0" smtClean="0"/>
              <a:t>ou can get invited to an interview.</a:t>
            </a:r>
          </a:p>
          <a:p>
            <a:r>
              <a:rPr lang="en-US" dirty="0" smtClean="0"/>
              <a:t>If they </a:t>
            </a:r>
            <a:r>
              <a:rPr lang="en-US" smtClean="0"/>
              <a:t>get accepted, </a:t>
            </a:r>
            <a:r>
              <a:rPr lang="en-US" dirty="0" smtClean="0"/>
              <a:t>they have to pay </a:t>
            </a:r>
            <a:r>
              <a:rPr lang="en-US" smtClean="0"/>
              <a:t>some taxes, </a:t>
            </a:r>
            <a:r>
              <a:rPr lang="en-US" dirty="0" smtClean="0"/>
              <a:t>so they can start their education. 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7" y="1964927"/>
            <a:ext cx="4220584" cy="316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1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02" y="320578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Education technology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83" y="2244436"/>
            <a:ext cx="5498380" cy="3615267"/>
          </a:xfrm>
        </p:spPr>
        <p:txBody>
          <a:bodyPr anchor="t"/>
          <a:lstStyle/>
          <a:p>
            <a:r>
              <a:rPr lang="en-US" dirty="0" smtClean="0"/>
              <a:t>The students will learn the theory on the boat and will practice on different workplaces in towns along the Danube</a:t>
            </a:r>
          </a:p>
          <a:p>
            <a:r>
              <a:rPr lang="en-US" dirty="0"/>
              <a:t>E</a:t>
            </a:r>
            <a:r>
              <a:rPr lang="en-US" dirty="0" smtClean="0"/>
              <a:t>very stopover will last one week and the students would have provided bed and breakfast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594" y="2244436"/>
            <a:ext cx="49053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4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02" y="320578"/>
            <a:ext cx="8534400" cy="1507067"/>
          </a:xfrm>
        </p:spPr>
        <p:txBody>
          <a:bodyPr/>
          <a:lstStyle/>
          <a:p>
            <a:pPr algn="ctr"/>
            <a:r>
              <a:rPr lang="en-US" dirty="0" smtClean="0"/>
              <a:t>Public benefits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1966" y="2421082"/>
            <a:ext cx="3970916" cy="3615267"/>
          </a:xfrm>
        </p:spPr>
        <p:txBody>
          <a:bodyPr anchor="t"/>
          <a:lstStyle/>
          <a:p>
            <a:r>
              <a:rPr lang="en-US" dirty="0" smtClean="0"/>
              <a:t>More educated employers</a:t>
            </a:r>
          </a:p>
          <a:p>
            <a:r>
              <a:rPr lang="en-US" dirty="0" smtClean="0"/>
              <a:t>Lowering the unemployment</a:t>
            </a:r>
          </a:p>
          <a:p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421082"/>
            <a:ext cx="464591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0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60369" y="2946553"/>
            <a:ext cx="87206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Thanks for your attention!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7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94</TotalTime>
  <Words>211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Slice</vt:lpstr>
      <vt:lpstr>Education on boat</vt:lpstr>
      <vt:lpstr>Why did we choose this idea?</vt:lpstr>
      <vt:lpstr>What do we Offer?</vt:lpstr>
      <vt:lpstr>About the students </vt:lpstr>
      <vt:lpstr>How can you Apply?</vt:lpstr>
      <vt:lpstr>Education technology</vt:lpstr>
      <vt:lpstr>Public benefits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on boat</dc:title>
  <dc:creator>PGAZ-308</dc:creator>
  <cp:lastModifiedBy>PGAZ-308</cp:lastModifiedBy>
  <cp:revision>11</cp:revision>
  <dcterms:created xsi:type="dcterms:W3CDTF">2017-03-20T12:38:02Z</dcterms:created>
  <dcterms:modified xsi:type="dcterms:W3CDTF">2017-03-20T14:12:20Z</dcterms:modified>
</cp:coreProperties>
</file>