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10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38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17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1741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80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7900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07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665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564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749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966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397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658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125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078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04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16D2-4B12-40D8-BB80-63D57261A17F}" type="datetimeFigureOut">
              <a:rPr lang="bg-BG" smtClean="0"/>
              <a:t>20.03.2017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9CDBA8-285E-483A-BBD4-A87F1F21C9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892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974418"/>
            <a:ext cx="9144000" cy="14338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Work camp for students</a:t>
            </a:r>
            <a:endParaRPr lang="bg-BG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0127" y="4935682"/>
            <a:ext cx="9053946" cy="1714500"/>
          </a:xfrm>
        </p:spPr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Made by: Robert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Bodov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Sabine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Stummer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Tereza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Krejcova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Simona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Stoyanova</a:t>
            </a:r>
            <a:endParaRPr lang="bg-BG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4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idea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564" y="2160589"/>
            <a:ext cx="8089438" cy="206851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We would like to teach them about the basics of work tasks, by showing them a different work experience during the summer.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33" y="3610107"/>
            <a:ext cx="2580116" cy="258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8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Basic information about the work camp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camp has to group up the people from age of 15 to 24 ,from the countries near Danube river.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 will teach them how to deal in work environment.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Before the start of camp there will be job interview, that way they will be taught how to act in such situation.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Work experience on a ship(waiters, chefs, barmen, etc.)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Work experience in agriculture and fishing.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camp will give a certificate for graduating it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 will be at the sphere of service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8603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opportunities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Gives a chance to start a work career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By taking the certificate, students of the camp  are one step ahead for taking their new job.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They can also improve their English skills.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6" y="3665775"/>
            <a:ext cx="3048000" cy="2685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952" y="3964912"/>
            <a:ext cx="2200275" cy="2076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338" y="4100975"/>
            <a:ext cx="2745483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1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camp will be 1 month long.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 the first two weeks they are going to study theory about their workplaces.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at the other two weeks will come the practice of their education.</a:t>
            </a:r>
            <a:endParaRPr lang="bg-B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368" y="3521653"/>
            <a:ext cx="55626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6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Agriculture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622" y="1930400"/>
            <a:ext cx="3102767" cy="20685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681" y="1948147"/>
            <a:ext cx="3048000" cy="2033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070" y="4250096"/>
            <a:ext cx="3214688" cy="213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4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Barmen               Chef               Waiter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20" y="2118808"/>
            <a:ext cx="2828853" cy="19169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10" y="2116661"/>
            <a:ext cx="3003115" cy="19169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006" y="2118808"/>
            <a:ext cx="2884777" cy="1914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1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06" y="1347355"/>
            <a:ext cx="8300411" cy="82430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Thank you for your attention!</a:t>
            </a:r>
            <a:endParaRPr lang="bg-BG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00" y="2857455"/>
            <a:ext cx="5539221" cy="365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40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230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Work camp for students</vt:lpstr>
      <vt:lpstr>Main idea</vt:lpstr>
      <vt:lpstr> Basic information about the work camp</vt:lpstr>
      <vt:lpstr>Main opportunities </vt:lpstr>
      <vt:lpstr>Program</vt:lpstr>
      <vt:lpstr>Agriculture</vt:lpstr>
      <vt:lpstr>Barmen               Chef               Waiter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camp for students</dc:title>
  <dc:creator>PGAZ-308</dc:creator>
  <cp:lastModifiedBy>PGAZ-308</cp:lastModifiedBy>
  <cp:revision>9</cp:revision>
  <dcterms:created xsi:type="dcterms:W3CDTF">2017-03-20T12:47:57Z</dcterms:created>
  <dcterms:modified xsi:type="dcterms:W3CDTF">2017-03-20T14:03:29Z</dcterms:modified>
</cp:coreProperties>
</file>