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72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1169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4773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71938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56923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795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82388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06498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45374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29059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96961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33864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29237FC-3C65-40C1-A87E-3B9335A632B3}" type="datetimeFigureOut">
              <a:rPr lang="de-AT" smtClean="0"/>
              <a:pPr/>
              <a:t>20.04.2016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3FAE517-5A13-4E1D-B6F7-6A7D246E0DD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xmlns="" val="171949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/>
              <a:t>Regional </a:t>
            </a:r>
            <a:r>
              <a:rPr lang="de-AT" sz="4800" b="1" dirty="0" err="1" smtClean="0"/>
              <a:t>and</a:t>
            </a:r>
            <a:r>
              <a:rPr lang="de-AT" sz="4800" b="1" dirty="0" smtClean="0"/>
              <a:t> international </a:t>
            </a:r>
            <a:r>
              <a:rPr lang="de-AT" sz="4800" b="1" dirty="0" err="1" smtClean="0"/>
              <a:t>goods</a:t>
            </a:r>
            <a:endParaRPr lang="de-AT" sz="4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1460" y="3943959"/>
            <a:ext cx="9144000" cy="1655762"/>
          </a:xfrm>
        </p:spPr>
        <p:txBody>
          <a:bodyPr>
            <a:normAutofit/>
          </a:bodyPr>
          <a:lstStyle/>
          <a:p>
            <a:r>
              <a:rPr lang="de-AT" sz="3200" b="1" dirty="0" smtClean="0">
                <a:solidFill>
                  <a:schemeClr val="accent1">
                    <a:lumMod val="75000"/>
                  </a:schemeClr>
                </a:solidFill>
              </a:rPr>
              <a:t>Linz, Austria</a:t>
            </a:r>
            <a:endParaRPr lang="de-A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968" y="431832"/>
            <a:ext cx="2053980" cy="6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218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Sweets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Regional </a:t>
            </a:r>
            <a:r>
              <a:rPr lang="de-DE" dirty="0" err="1" smtClean="0"/>
              <a:t>product</a:t>
            </a:r>
            <a:endParaRPr lang="de-DE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Balisto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Different </a:t>
            </a:r>
            <a:r>
              <a:rPr lang="de-DE" dirty="0" err="1" smtClean="0">
                <a:solidFill>
                  <a:schemeClr val="tx1"/>
                </a:solidFill>
              </a:rPr>
              <a:t>kind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of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tastes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0,83 €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Mars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Top </a:t>
            </a:r>
            <a:r>
              <a:rPr lang="de-DE" dirty="0" err="1" smtClean="0">
                <a:solidFill>
                  <a:schemeClr val="tx1"/>
                </a:solidFill>
              </a:rPr>
              <a:t>quality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tasty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0,95 €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7421" y="3648465"/>
            <a:ext cx="2711099" cy="152499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3641" y="3546309"/>
            <a:ext cx="3809999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71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sz="4800" b="1" dirty="0" smtClean="0"/>
              <a:t>Regional </a:t>
            </a:r>
            <a:r>
              <a:rPr lang="de-AT" sz="4800" b="1" dirty="0" err="1" smtClean="0"/>
              <a:t>and</a:t>
            </a:r>
            <a:r>
              <a:rPr lang="de-AT" sz="4800" b="1" dirty="0" smtClean="0"/>
              <a:t> international </a:t>
            </a:r>
            <a:r>
              <a:rPr lang="de-AT" sz="4800" b="1" dirty="0" err="1" smtClean="0"/>
              <a:t>goods</a:t>
            </a:r>
            <a:endParaRPr lang="de-AT" sz="48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1460" y="3943959"/>
            <a:ext cx="9144000" cy="1655762"/>
          </a:xfrm>
        </p:spPr>
        <p:txBody>
          <a:bodyPr>
            <a:normAutofit/>
          </a:bodyPr>
          <a:lstStyle/>
          <a:p>
            <a:r>
              <a:rPr lang="de-AT" sz="3200" b="1" dirty="0" smtClean="0">
                <a:solidFill>
                  <a:schemeClr val="accent1">
                    <a:lumMod val="75000"/>
                  </a:schemeClr>
                </a:solidFill>
              </a:rPr>
              <a:t>Linz, Austria</a:t>
            </a:r>
            <a:endParaRPr lang="de-AT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61968" y="431832"/>
            <a:ext cx="2053980" cy="66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Our topics</a:t>
            </a:r>
            <a:endParaRPr lang="ro-RO" sz="4800" b="1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chemeClr val="tx1"/>
                </a:solidFill>
              </a:rPr>
              <a:t>Vegetables and fruits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Dairy products</a:t>
            </a:r>
          </a:p>
          <a:p>
            <a:r>
              <a:rPr lang="en-US" sz="3600" dirty="0" smtClean="0">
                <a:solidFill>
                  <a:schemeClr val="tx1"/>
                </a:solidFill>
              </a:rPr>
              <a:t>Sweets</a:t>
            </a:r>
            <a:endParaRPr lang="ro-RO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04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363" y="375248"/>
            <a:ext cx="10515600" cy="1325563"/>
          </a:xfrm>
        </p:spPr>
        <p:txBody>
          <a:bodyPr/>
          <a:lstStyle/>
          <a:p>
            <a:r>
              <a:rPr lang="de-AT" b="1" dirty="0" err="1" smtClean="0"/>
              <a:t>Vegetables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Fruits</a:t>
            </a:r>
            <a:r>
              <a:rPr lang="de-AT" b="1" dirty="0" smtClean="0"/>
              <a:t> 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4363" y="1700811"/>
            <a:ext cx="5157787" cy="823912"/>
          </a:xfrm>
        </p:spPr>
        <p:txBody>
          <a:bodyPr/>
          <a:lstStyle/>
          <a:p>
            <a:r>
              <a:rPr lang="de-AT" dirty="0" smtClean="0"/>
              <a:t>Regional </a:t>
            </a:r>
            <a:r>
              <a:rPr lang="de-AT" dirty="0" err="1" smtClean="0"/>
              <a:t>carrots</a:t>
            </a:r>
            <a:r>
              <a:rPr lang="de-AT" dirty="0" smtClean="0"/>
              <a:t>			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8638" y="2505075"/>
            <a:ext cx="5157787" cy="3684588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Wunderlinge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cheap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price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fresh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healthy</a:t>
            </a:r>
            <a:endParaRPr lang="de-AT" dirty="0" smtClean="0">
              <a:solidFill>
                <a:schemeClr val="tx1"/>
              </a:solidFill>
            </a:endParaRPr>
          </a:p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9173" y="1761942"/>
            <a:ext cx="4754880" cy="777240"/>
          </a:xfrm>
        </p:spPr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carrots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9173" y="2505075"/>
            <a:ext cx="4754880" cy="3383280"/>
          </a:xfrm>
        </p:spPr>
        <p:txBody>
          <a:bodyPr/>
          <a:lstStyle/>
          <a:p>
            <a:r>
              <a:rPr lang="de-AT" dirty="0" err="1" smtClean="0">
                <a:solidFill>
                  <a:schemeClr val="tx1"/>
                </a:solidFill>
              </a:rPr>
              <a:t>Bolthouse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farms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err="1" smtClean="0">
                <a:solidFill>
                  <a:schemeClr val="tx1"/>
                </a:solidFill>
              </a:rPr>
              <a:t>Rooted</a:t>
            </a:r>
            <a:r>
              <a:rPr lang="de-AT" dirty="0" smtClean="0">
                <a:solidFill>
                  <a:schemeClr val="tx1"/>
                </a:solidFill>
              </a:rPr>
              <a:t> in </a:t>
            </a:r>
            <a:r>
              <a:rPr lang="de-AT" dirty="0" err="1" smtClean="0">
                <a:solidFill>
                  <a:schemeClr val="tx1"/>
                </a:solidFill>
              </a:rPr>
              <a:t>quality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creativity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matters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and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motivated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by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the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greater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good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0,67 €/450g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13" y="3819877"/>
            <a:ext cx="3703454" cy="1772083"/>
          </a:xfrm>
          <a:prstGeom prst="rect">
            <a:avLst/>
          </a:prstGeom>
        </p:spPr>
      </p:pic>
      <p:sp>
        <p:nvSpPr>
          <p:cNvPr id="13" name="AutoShape 8" descr="data:image/jpeg;base64,/9j/4AAQSkZJRgABAQAAAQABAAD/2wCEAAkGBxMTEhUTExMWFRUXGB0aGBcXGBgbHRgXGhodGB4aGh8ZHSggGBslHxgdITEhJSkrLi4uFx8zODMtNygtLi0BCgoKDg0OGxAQGy0mICUrMDIvNzUtLTUtLS8vLy0tLS0vNS0tLS8rLS0tLSstLS0wLi0tLS0tLS0tLSstNS0tLf/AABEIAN4A4wMBIgACEQEDEQH/xAAcAAEAAgMBAQEAAAAAAAAAAAAABQYDBAcCAQj/xABJEAABAwIDBQUEBgYHBwUAAAABAAIRAwQSITEFBkFRYQcTInGBMpGh8EJSYrHB0RQjcoKS8TNDU6LC0uEVFiREVIOyNGNzs8P/xAAbAQEAAwEBAQEAAAAAAAAAAAAAAgMEAQUGB//EADMRAAICAQMBBQYFBAMAAAAAAAABAgMRBBIhMQVBUWGhE3GBkdHwIjKxweEGFFLxFRYj/9oADAMBAAIRAxEAPwDuKIiAIiIAiIgCIiAIiIAiIgCIiAIiIAirG3t+LW3kB3fPBIw0yDBH1naDlGZ6Kk7f7TLh7SyjTFEOjxzieBxiRA92XmqpXQjxkHXUXCaO8VyW+OvVOutR2h9V9p7yXVPNleoImBiJGfQ5fBU/3a8Bk7qi5Tuz2nVMXd3VMPbECoyQ6ftAmHT0jy5dA2TvHb3A8FQB31HkB3unP0V8bYyBLIiKwBERAEREAREQBERAEREAREQBERAEREAREQBFF7ybcp2dE1qgJEhrWiJc46DPTn6LX3d3kp3LBJbTqnWnjk65EEgYgRHDiouaT295LZLG7uJxVvf3aTqNqRTdhq1CGtjUAmXEfugieBIU7e3TaVN9R3ssaXHyAn3rh219o1q9wbiq7xRhDRkGMBMNHMSTnxJKqvs2rHeyJH1KIb6LTNMuJ5Bb8419dS+QvP6HDSqGFixk6Ssty2RzWW2g+fz8+q6cFlakeJxHkpWi/KePD581rstZORyW3hAEISRb9ib+ii2LoveODwASBycMi7zzPRXHYm8NtdtDqFVr+bdHj9pp8Q9y4TtRkjmou1qVKTw9jnMcNHMJBHu+5aK75LhnMn6eRQm6W3ad3Qa5j3Oc0Br8YaHYo1IbkJ1EZKbW1PKyjoREXQEREAREQBERAERfHuAEkwBxKA+ooW83qtKetYOP2AXfFoj4rQfv3bA+zU84Z+L1W7YLqy6Omtl0iy0oq3T32tjqKjfNo/AlblLea2dpUk8og/Fc9vXjOUJae2PWLJhFA3u3nAfq2DoXZ/Afmob/AGzWcfE8jP6OUZ9PVZp6+qPC5La9HZJZN7tLt8VhUdxpOZUH7rxP90lc83Qu+8vGODXVC3xYQQA50ZTOQg+Inm0Kc2/Ve+2uQ57nDAdSeaiN1LY0qbizLFAJ6Zn5Cwy1kbsWRWOcfI2V6VqLhkv+17CtdU+7q16NJpIJYzxSBmA4kic4MADMKkbxbmV6NMvovpXDQPEAHNeBrIGM4o6EHoVv1tqYMsUu+fevlPaNQ8/n0XXqd3Lj6kH2a8Zyc+bXqD6DT/F8PEvQ2iQILMuhP4g81P7W2RiOOlDHTm2fCeo5H4KNexpAORjI+fVSU8mC2mdTxI0TftIgtc3rId+S+i5pz7Rbzlv5SlWgFhNupZRSSFpdCYD2mTzj71tB5J+fkquPoeq9US4ZgkHmJClgZLHVpg5Qoi4tzw05leRe1B9KfMA/eEN+7iGn3/muYBb+ym7FO8wOeR3jC0CMnOEOE8sgYPpxXZF+dLSsWvbUb4S0hwOsEGR8V3jd/bNO6otqMImBjaDm13EHiOk6hbNNPjadJNERagEREAREQBEVV373tbZU8LINZ48I+qNMRHHoOJ8lyUlFZZOEHOW2PU2N6t7aVmMPt1iJDAYjq48B01PxXJ9t71VrlxNSoSODW5MGp8I46ROagLy8fUe57iXEmSTJLiRMmdf5LzSbAyOZ1HOdNFhsm59eh9Jo9DCpZfLJQXxMR0hvInSefDgtgXDWCHAOfynJo69fyWK3bAESXHIdOJInSefVeKlOcnDjmRy4An5Oays9WNcTetP1hBa44Tlyxczpp+Sk6RAyaI5/znVY7eq1gwFzGugTIOUjTKYGQX2zpPJdiMQciIjmS08Qc/gq3l8lU0n7jcpPIjMiT/LTyXwXDxxM658unM5g+iWtHxZnCDpmczmAMljIxM5CDnyzg+n+ibSnbHJiu75xbUp5w4Q465GMszPFZNnXGGmWxEnODpH5ry+1Ee0NBAnX/UQvdvS1ETP39Oqj7OPchKuvHCPtK3ZMyT1Pzks1OoDlp6ZLYsLcmn/KfXpktC8pxOuvzC5hkEoyk1kzhrDxHuUbtDYuKX0nCSfE05SeY5LLqDJEiCeH4Rxjqs4fkB0PznwXVlEL9JC2O2RV7mi9mT2kddR7xkVrYs4Vubcmfv8ARY6tBj8nta6c5Ag+cjNT3+J5lvZElzCXzKo+lxXkUyrvs/YluXAPNQN4kESJ45tzCtdLs5tIBx1ToZDm58eDdFbSpWflPMuonU8SORCjPBWfYnZ5dV4c8dwyf6wHF6M195Gi6jszdi1oZspNxAzid4jPmdPRTC2Q03+TKcHMn9lzxGG4Y7mTTLfucZVq3L3Y/QmPBfjfUIxR7IwzECNfFn5BWNFfGqMXlHQiIrAEREAREQGptW/bQpPrP9lgnzPAeZOXqvzhvBtp9zXfVeZLjoD6ADoNI6Lo3bPt6Ay1YftP/Ae7P94LkYJ9eay2yy8eB7XZ1GI733m1RbmBpGvmpTZVEk44kfj7uXLkohjluUrkwGzkM8teM/BZpps96uJMi4xT4gA3XLTkOcT85Zb1i0VXAggt6SNOUdY9ygatRuDwk+1plrGcwpWze8tYGODXalxxQBGUw0wMlU0WtccE3dVmgEgBxOcRI9Vl2Zdio2J01APD6PkI+4KPs3uI8LwHRBLXSMtS2PP5K2basQ79aWuOgcBnBiMRHtadT1UTPKC2tE4+iCNBAGU8Aop73Yw3DqMWXnnOfh4ZdVLULgeySJAzAIPDivVnRY0uLQMzJ8+injJjjPbnKI+vZ6ZcBn5CMl87oD/TgVN1z4HHWGk8tBooOm5zifDBiRnkcxMx7Jy+K5KOCVdjkuTG+1exzcLpDjoBOnDXqvVxpxy9cv58VttBiOIOvLTVYKgnInhnnw96qxyWKWXyaD6WWIEZ5HLXVeA+M/ojXPPlMcc19quhw4j5z1+YX2o0E8o+/qNdSpYNC8z3cgBuXi0M9Mh+XoVgkt8J1BjgYP4hZabiYafw0WuaY4ZiY14jM/H54LjQj4M2KFxhPGCeI+eMroW6W1MQ7px4S38W/iPXkub1HjQkxnn9rX71I7C2gWOa4HMGQB86ELkJuqamvj7jFrdN7WtnW0XihVD2hw0cAR5HNe17p8qEREAREQBERAF8JX1Qm+m0O4sbirxFMgftO8A+LlxvCydistI4JvntT9IvKtSci4x5DID0AhQo/JeXPnPj86oHSsZ9PViKSRsAkGZz19Vlp6wJzy9fyla4cs9LIzGhGRUGb6n4G9RDDgxHCJAIiSG84kcuWc+/fpVPC52M5uM8JHAmMxlyKhKj5cT1XrE72ZyHDgFW4mtLPUsVpewDEA6NBmI0meERK3m3GFpjMwS0nUmJ1jPM/Mqq21QggTlOZ4f6KbtroSADlOZ/P3/cq2sFdkF3Eu1wApuEGo4tEtMy3jiGcZA59eam7asOkaEniq9UupMtEu5dDx+C2WXk++M8vfyz+5OhknW5ItJqNLMzOIfBRttbtpycRPLFB18hmVp2l5OWU+fpqszKpBE/fr8wkpGZVOGUbLHTOcjOJHUznyy+C13k5ZDLjz81s1m5HrxjhyWvUHhk9FBI7EjbwCSZjPTj5rwMROsuOeZn59Vs1DlIj3jKclhOY1znkV01xfBjovh3WCB8+i+Oec48UgkyCSMvnNYnOGWUg8M8pyn8VgNRzZ00gz5fjKFm3J9NWdDGh9DqOX81ks34YjQ5x68FrudA0Iz09OvovJrZEaxmPXh05qDWTso5R1/c+8x0cM5tPwOY+Mj0U6ue9nd7+sw/WaR+8M/uDveuhL1NJLNSz3cHx+tr9nc0ERFpMgREQBERAFz/ALarrDYtYPp1RPk0F33wugLmHbe7wWzeZqH3Bg/xKu14izRpY5tiji69AlfIXpo0Wc9+BkWyx5nMzxnXPnqsHn5r23y1HyR88VBmyt4M7SIg6cxqvRaIaYGfn8fevNJpd4Rrw0Gnn0WW0rta6SxrhGhE8IkSfanNQNW544PQaB4RBPSRJ04jQLaoFwdkIkEEffHI5ZeSjWu0B05j3E5/6aLPa1nDEAcnRIOUwZHkc+H1iOKi0TzwSVK7c0SCCTESdc49f9VvUrkTh5ieeUmR0PTooPvgHAajXXmBH8lbd29xbyuAXMFGmfpVZBI5hnte/D5rmxy6IqtsqqjuseD5aXDWunISInrqfvWdlxNRrGBzj9Vokx0Az4qzf7t7MsYfd1sb9Ye48o8NJmZHniWvddpltRGC0tiR1w0m+YDQSfUBS/tv8ng8DVdu6Wp8c/fxf6H2z2XdvEdw8DLN2FsCOTiDr0UiN1Lh2rqbf3nEg+jVTb3tMvnzg7ukOGFkn3vJB9yhbne2+f7V1VH7LsH/AIQpquteLPEs/qPn8K9PqzpX+49UiDWZ/C4/iFjqbiViP6dhjQYXD8SuVP21cnW5rnzq1P8AMjdtXI0ua48qtQf4lLbX/j6lf/ZLvtL6HRLrce94OouHABzgfi0D48VC7R3fuqYxVLap1LYqcNfATl581BWu+N/T9m6qn9sh/wD9gKn9ndqd2yO9ZSrDjkWOPq2Wj+FcdVb8Ua6f6okvzL0+j/YgqdyPFnmOE5yMo+K9PIInInpyy/JXtm9eyr+G3dIUn6B1QRH7NVmbR54Vq7b7PXtb3lm8VmRPduIDiMzLXjwv14xlxKhLTvrHk97Tdt6bUeT9Pv3kfuZXwXNLPV4H8Yw/4oXYFxHYRNO5pteHMeKrCWuBaR4hEghduV2j4TR53a2HYpLvQREWw8oIiIAiIgC5n2005Fry/W//AJ/kumKidr1titabxq2rHo5p/IKu38jNGleLYnCazOi8t/Bb9dpPkVokLKmfQQPQWQLw12cwMoyPFemozTB8mwyCI4/PwXkH5+eKOeTqdBA8gvhGoORUDSmZaLATmYEHM8DEDmSJI0zhWjd3cavdtDqdSnGKC8Elob9IzAl2gDR6kKS3G3Dddf8AFXfhoHxBvsmqNcRiMDOurtepl96d/m02/o2zw1jGjD3rQAABlFIaR9r3cCrFBJZkeJ2p21DS8Qf4vvp4ki212ZscYn/rbmJzh1T90aUm9cpHEqp7f7RLuvLaZ/R6fJh8RHV+v8MKp1nlxLnEuJMkkkknmScyVjRzeMLhHwuq7Sv1Estn1ziSSTJOZJ1J5nmviIoGAIURAeHL4vTlv7G2HcXTsNCk58akZNb5uMAHpMqSJxi5cIjkXSNm9k1Uwa9wxn2abS8/xOgA+hU/bdllk32nVnnq9o92FoVirkzVHQ3PuwcYU3u5vVc2Th3T5ZPipOzYecD6J6j1nRW/fHs2ZRovr2z3nAMTqbyD4RqWkAHIZwZn4LmpUWnFlc4WUT54Z3zYG27TadMOwNL2EF1N4BdTdwLTyyycPgZCsi/NGydp1bas2tRdhe0+hHFrhxaeI/Fd+2PvLQr0KNfFgFU4IJ9mrp3ZPAyCBOuUaidEJ56nr6TUu5bX1RNIvi+qw1BERAEREAUBv3Z97Y1wNWtxj9whx+AKn15q0w4FpEgggjmDkuSWVglCW2SZ+YboaqN4wrJvBs00K1Sk7Vji3zAOR9RB9VAV28lhifSVvPKMWayU+P5rxosgGsfHgpM0xMjc9VfOzTc39JP6RcNH6Ow5NI/pXt1Gf9WOPAkRwKqu7Gx33lzTt2ZYjL3fVpjNzvOMhPEjmul9o+2m29FmzrbwjABUj6NOMmebtT054kikvxM83tftFaWnC6v79SK393zNwTb25igMi4f1pH+DkOOvJUiEWewpVXVGiiHmoDLcAJcCDIIjMRrPBQlJyeWfnc7JXWZn9+42bLYNaqQG900n+0rUmH+Eux/3VJ1uzvaQEtpU3/sVG/4iFYNrbg3N86ncPbToVHsHfhx/rGnDjaGAjxtDThJyMqHO4G1LdxFAuj61GsGA+eJ7DPorNmOqZ9loqtBVXhqO5dd0HLPmmm8L4Ii3bnbQB8Vo/wAwWR/5R8VGXdm6nk8sxTGFr2vIjngJA5QTPRXe07Or+vH6VcFreIfUdVPo2cP95X3Y+5tpb0XURTDw8Q91SCXjl9kDgBEROua6qm/Iwa/T6W5/+EEn4pNL4Jtv0j8TgSt24+5RvmvqOqGnTY7Dk2S4xJAJMNgEcDqsW/W6TrKoHMl1B58Djq064HdeR4gdCuldmVDDs6jzcXuPq9wHwASEMywzyNLpc2uNi6GvY9mlgyMTalUj67z9zMIPqrIX29pTAJpUKY0BLWNHvgLDvNfuoWtWowS8Nw0wBM1HkMYI4+JwVW3b7OKTYq3pNesYJDiS1p5HjUPU5dOKv/K8RR60Iwg8Rj+3r/DI7eLfC8uLh1DZgL6bYBq02B+IkSZc4YWNExwzGuaum6VG7bbgXrw+tJOUS1uUNcW5OcM8xzGuqid+dv1bClTZa24OKQHBhwUwIywtjMzloMuK0uzdt/UqVbm7dUwvaGsa8YZIMy1kANA5wJxcVFPE8f6EZ4m4uWW+7HC+OPh+xe3tBBBEg5EdF+aNpWndVqtL+ze5n8Li38F+mVwztR2aaN+90eGsBUaeEwGuHniE/vBLlwmZO0YZgpeDKcVdOzs9+y72e72a9IvZOjarIg+fsn/thUxysnZs8jaVtHN49DSeqo9TFo7JV3RlHrkuPZVvLdV8dtU/WNp08Tajj4mGYDHH6U5xOYwnXh0uhVDmtcNHAEeREhVvcrYjbWncVHDC6rWqPJPCmHuDB5YfF++VL7uuJtLcu9o0ac8c8AlaK01Hk+p10653ydawvvJIIiKZjCIiAIiIDmPa3sfNly0ZO8D/ANoaH1Ej90LlV1SX6T29swXNvUon6TcjycM2n0IC/Pe0bV1N5a4Q5pgjk4GCFjtjtlnxPX0NuY7X3EE8cl9astamsJPDkuI9WLOu9kFk2haXF/UGuIA/+3SEujzdI/7YVD2hePrVX1XmXPcXH14DoNB0C6Jf/qN3aDG5d5Tpac6hFZ3vz965mlvGEfA9u6h2ajH34L9CQ2Bsh91XZQZkXau1DWjVx8viSBxXdthbCo2lMU6LI+s45ueebjx8tBwhc67HA3v65MYu7Ec8OLxfHD8F1dXURWNxLs+iMa1Z3v8A0c7292jPFZ1Cyo965pILnBzpIMHCxkEj7U58o1su6O1Luuwm6tu4cIwnQPnXwOJcwjrzUdtzfS1sXmgKL8YzwsY1jcxIMkiQZ1APFQVnvzf3tTurO3psMS5ziX4RwJd4QPLCZTfh8vJrVu17ZzXuS5XyzL58HTVgt7tj3Pa1wLqbsLxxaYDhPmCCPNUh26G0K+d3tFwHFtKQCOsYG+9pVC2Ztptheufauc+gHYSHEfraYyJyAGsuaeEjrPXa11R2V9cWlLKzxnjH69Plg7dtnZjLmi+jUHheIniDwcOoMH0WpujZPoWlKi8eKniaesPcJHQjMdCpGxvGVqbKtM4mPaHNPQ/cenBZ1bhZyWOOHyuSn9pe0u4o274kC6puI5tpzUjPq0Kz7Ov6dem2rSeHscMiPuPIjiDmFz/tgv6L6FKmyqx1RtWXMa5pcBgcJIBkCfvXK6NdzCSxxaeYJB+Cpdm2bMlmrjTY4WJ9z4/nH6/M/S91dMptL6j2saNXPcGgeZOSoe9PaZSpQy0is4OGJ5kMDQcwDq4kZSMhM56LkVWoXHE4lx5kyfeVn2fYVKzi2m3EQ1zyBwa0ST881F2t9CiztDPFUefP6fyXfaPatcu/oqVOkOsvd6Hwj3tKqO2NvXN1Hf1nVI0BgAHmA0AT6LapbCqCm5rjRD30zWY0nFULabS/w4cmhzS455k0iIBC9bX2NTbR72iXuDHAVMWZFOq3HRqEBo7vGAcpMSzOSoNt9TPddqLIvd08MJfz58lfcrh2T2ZqbRY7hSY959R3Y/8AP4KoFdf7KtmttbOpeViGCp4sTjAbRYDDjOgPid5YVKtZZDRw32ry5LPvfWmiLZs95dO7hsGCGuBNV4I0wUg9wPMNHEKba0AQMgNFXt36T69V19VaW4m4Lam4Q6nQJBL3A6VKpa1xHBraY1DlYlqPdCIiAIiIAiIgC5n2o7uZ/pVMZOgVQODtA7yOh6xzXTFjr0Wva5jgHNcCCDoQciCoThuWCyqx1y3I/MdzRWg5kFXzfzdd1pVyk0XmWO5ccDvtD4jPnFLuKax8p4Z9FTYpxTR1reJuPYFm4aMp25PpT7v7yuaLpXZ5UF9sitZEjHSxME8A4mpSd5B0j/trm9SmWktcCHAkEHUEZEHqCpW9z8j4Ptqpw1DbJDd3bL7Su2uzOMnNOj2HVpPDQEHgQDnou1bE3stLkDu6rWvOtN5DXj0J8Xm2R1XA0ictZ4LkLHAp0naHso+zmsru8V9V5ep+itpbNt6wBr0qVSNC9rTHkToom43j2dZsLG1KLQP6uiATPVtPQnmYXC7i07tzmuYGuY4tIgSHAwR70pUXPMMa5xiYaCcteHl8FZ7bwRql2jWn+CDb8+Prn0Lhvf2gVbpppUWmlROTpPjeOToya37ImeZBhUpSdfZX9CabsQqUhULnlrA39Y6k4EkwAHNiZzkc4X2+2FWosL6owQSMJDpJDywjEG4JBEximIMQZVbbfLPPulbbLdL+Ebex98bu2omhRe1rZLgS0Oc0nUNxS2JziNSTxWhtLbdzXnvq9R4OrS44f4R4R7lPbIZTqULWke8wValSlUAeGtdVEVKZc2DJJqNaHSDDIWKzpUjTbUbTYKTmVu8MYnW9Zpe+l4neKIFJoBMPlwgkpz0yaXbqJJL2nd7vDw69V1K/b7Pq1ASym9wDS4lrSRhGp8hHwW7uxZ06tSq2q1zmd1qwEmmTUptFTqG4iSOIBU7ebwM7zvDVxYa9G4YxsuwyyK9Lg0CSBkYy6qquumtFZjGSypAaXzia1rsQ9kwTprIy05FhGdxhCSec9Sb2ZsUMqOZUpd7Uo1abnNaS5tW2ecLnUw2CR4mODp0dnotyrd07bCHQXW74AZWa5tUNd3bg6kQe7L6LnOL2mCdfFkKrX2jVe1jXPJFNuBg0hh1blqPPmtVdyd9sorEETdTbLWGgaDXTblwZUqRLmFxcGva3kXO+lEPIhR1ztGrUa1j6jixohrZOFomYA0A5DhA5Baql92d3a17V7ukIA9uoR4WN5nmeTePlJDnoQ3Tm9q7za3J3ZdfXAaQRRZBqu+zwaPtO06CTwXWK9s28uG0QP+EtHAvA9ircNHgpcnMpCHEaYywascFhp2wt2DZ2z/DUgGtWIB7lrtaj+DqzgPAzTIEjC2DZNm2FOhSbSpDCxggZkk5ySSc3OJJJccySSdVqhDaj2tNR7GOO/vNpERTNIREQBERAEREAREQGrtPZ9O4pOpVW4mOGY5ciORHNcG303Yq2NWHS6m4/q6sZHjB+q/LT1HT9BrXv7KnWpupVWB7HCC1wkH8j14KudakaNPqJVPyPz1uTvGbC6bWMmk4YKzRxYTOID6zTmOkjir12j7tB4/T7aHse0OqYMxBGVVsatI1jz5kQ++XZdWozVsprUtTSP9I39n+0H97TJ2qjez/tBdYO/R7gOdbYiCIOOg6c4BzLZ9pmoMkZ5GrbxtkW6/TV62vdHqQikdg0prB0EikDVMCYwDEMsplwA9Vetv7jUrlgutnPYWvGLu2kYHfsHRh4YTl+zC51e2dSk806rHMePouEHzz1HUZKmUXF8nxttE6J/iRbrbDWrUa9NzS+rSq0n94KeLvmUnBlXC4mMRDDIylr5Oa+jarnUnuFfu6lMW1Wq9pJa6oHPpuJ7sHGS19GYyJYFULO6fSe2pTOF7cwYBg6cQQsbbh7Q4Nc5ofk4NJaHDWCBkR0TcTjqcLp94+pYnbyUeDKga412ua0hhbRq1W1mYHgmHsc2YLYIMKN/wBtYWVadJha2pIILy6Ww0S5sBrqktnHAzecshEQiZZB3zZtUdoVWMwNeWtxh4iAQ8CA4OAxAxyK13uJJJJJOZJzJPMkryi4VttheXL0vLl1HEeUVl2FuNe3MEU+6Z9erLRHQe070EdVfNm7rWGzyzvSbm5ObGYcbjHGnSbMAGPG6Q3UuAVkYNmyrSWWd2EU/dHcCvdxUqzRoa4iPE8fYB0H2jlnlK6HaPAabPZbWsawltW5jEyk7RwbP9PcZRGbWkeI5Bjtw2Fxd/8AqSbeh/09N/6x45V6rDkOdOmYyze4EhTltbspsaym1rGNENa0ANaBoABkB0WiMFE9ejTwqXHU19k7Mp29Pu6c6lznOMvqPPtPe45ucefkBAAC3URTLwiIgCIiAIiIAiIgCIiAIiIAoHeTc6zvc69EY4gVW+F45eIe0BydI6KeRMHVJp5Ryyh2fbQ2e81NmXjXNJl1GuCA4dcMtc7LUBhjipZ28YewUtrbNq0ftin39EHSQ+liNM/dzV9RR2k5z3/nWTmx3EsLtpfY3Qj7L21mjpriB83KGvOy+8bOB9KoOHic0+4iPiurXWyqFRwdUo0nuGYc5jSQeYJEgrIyzaNC8cvG4x6OJHpCg6YswT0NEucYOHVdw9ot/wCWJ8n0j9z1i/3Lv/8ApX+9v+Zd1Ns7+2f7qf8AkXn9Hq/2x/gao+wXiVf8bV4v0+hxKluFtF3/ACxHUvpD/HKlbTstvHe2+jTH7TnH3BsfFdUNjUP/ADNUfstox8aZPxXl2x2ujHUrvI4989k+YpFrT5QuqiJKPZ9K65ZRafZvaUAH3d3l5spN8iXEn3EKd2TbWdE/8FZPqOBjvMBaBOcircEYm/8Axl3lkrDabJoUnF9OjTa8iC8NGIxzdEu9St1TUIrojRCiuH5YkJ+hXdaO+rNoNymnbeJx5g1qjQS0/YYxw+st7ZuyqNAEUqYaXZudm57yMpe9xLqjuriSt1FMuCIiAIiIAiIgCIiAIiIAiIgCIiAIiIAiIgCIiAIiIAiIgCIiAIiIAiIgCIiAIiIAiIgCIiAIiID/2Q=="/>
          <p:cNvSpPr>
            <a:spLocks noChangeAspect="1" noChangeArrowheads="1"/>
          </p:cNvSpPr>
          <p:nvPr/>
        </p:nvSpPr>
        <p:spPr bwMode="auto">
          <a:xfrm>
            <a:off x="155575" y="-1012825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4098" name="Picture 2" descr="http://i5.walmartimages.com/dfw/dce07b8c-74e2/k2-_30eaa90c-bb5b-4314-9cdb-79a112317d29.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804" y="4196715"/>
            <a:ext cx="2218712" cy="221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96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Vegetables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Fruits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Regional </a:t>
            </a:r>
            <a:r>
              <a:rPr lang="de-AT" dirty="0" err="1" smtClean="0"/>
              <a:t>apples</a:t>
            </a:r>
            <a:r>
              <a:rPr lang="de-AT" dirty="0" smtClean="0"/>
              <a:t> 	</a:t>
            </a:r>
            <a:endParaRPr lang="de-AT" dirty="0"/>
          </a:p>
        </p:txBody>
      </p:sp>
      <p:sp>
        <p:nvSpPr>
          <p:cNvPr id="8" name="AutoShape 4" descr="data:image/jpeg;base64,/9j/4AAQSkZJRgABAQAAAQABAAD/2wCEAAkGBxMTEhUTExMWFRUXGB0aGBcXGBgbHRgXGhodGB4aGh8ZHSggGBslHxgdITEhJSkrLi4uFx8zODMtNygtLi0BCgoKDg0OGxAQGy0mICUrMDIvNzUtLTUtLS8vLy0tLS0vNS0tLS8rLS0tLSstLS0wLi0tLS0tLS0tLSstNS0tLf/AABEIAN4A4wMBIgACEQEDEQH/xAAcAAEAAgMBAQEAAAAAAAAAAAAABQYDBAcCAQj/xABJEAABAwIDBQUEBgYHBwUAAAABAAIRAwQSITEFBkFRYQcTInGBMpGh8EJSYrHB0RQjcoKS8TNDU6LC0uEVFiREVIOyNGNzs8P/xAAbAQEAAwEBAQEAAAAAAAAAAAAAAgMEAQUGB//EADMRAAICAQMBBQYFBAMAAAAAAAABAgMRBBIhMQVBUWGhE3GBkdHwIjKxweEGFFLxFRYj/9oADAMBAAIRAxEAPwDuKIiAIiIAiIgCIiAIiIAiIgCIiAIiIAirG3t+LW3kB3fPBIw0yDBH1naDlGZ6Kk7f7TLh7SyjTFEOjxzieBxiRA92XmqpXQjxkHXUXCaO8VyW+OvVOutR2h9V9p7yXVPNleoImBiJGfQ5fBU/3a8Bk7qi5Tuz2nVMXd3VMPbECoyQ6ftAmHT0jy5dA2TvHb3A8FQB31HkB3unP0V8bYyBLIiKwBERAEREAREQBERAEREAREQBERAEREAREQBFF7ybcp2dE1qgJEhrWiJc46DPTn6LX3d3kp3LBJbTqnWnjk65EEgYgRHDiouaT295LZLG7uJxVvf3aTqNqRTdhq1CGtjUAmXEfugieBIU7e3TaVN9R3ssaXHyAn3rh219o1q9wbiq7xRhDRkGMBMNHMSTnxJKqvs2rHeyJH1KIb6LTNMuJ5Bb8419dS+QvP6HDSqGFixk6Ssty2RzWW2g+fz8+q6cFlakeJxHkpWi/KePD581rstZORyW3hAEISRb9ib+ii2LoveODwASBycMi7zzPRXHYm8NtdtDqFVr+bdHj9pp8Q9y4TtRkjmou1qVKTw9jnMcNHMJBHu+5aK75LhnMn6eRQm6W3ad3Qa5j3Oc0Br8YaHYo1IbkJ1EZKbW1PKyjoREXQEREAREQBERAERfHuAEkwBxKA+ooW83qtKetYOP2AXfFoj4rQfv3bA+zU84Z+L1W7YLqy6Omtl0iy0oq3T32tjqKjfNo/AlblLea2dpUk8og/Fc9vXjOUJae2PWLJhFA3u3nAfq2DoXZ/Afmob/AGzWcfE8jP6OUZ9PVZp6+qPC5La9HZJZN7tLt8VhUdxpOZUH7rxP90lc83Qu+8vGODXVC3xYQQA50ZTOQg+Inm0Kc2/Ve+2uQ57nDAdSeaiN1LY0qbizLFAJ6Zn5Cwy1kbsWRWOcfI2V6VqLhkv+17CtdU+7q16NJpIJYzxSBmA4kic4MADMKkbxbmV6NMvovpXDQPEAHNeBrIGM4o6EHoVv1tqYMsUu+fevlPaNQ8/n0XXqd3Lj6kH2a8Zyc+bXqD6DT/F8PEvQ2iQILMuhP4g81P7W2RiOOlDHTm2fCeo5H4KNexpAORjI+fVSU8mC2mdTxI0TftIgtc3rId+S+i5pz7Rbzlv5SlWgFhNupZRSSFpdCYD2mTzj71tB5J+fkquPoeq9US4ZgkHmJClgZLHVpg5Qoi4tzw05leRe1B9KfMA/eEN+7iGn3/muYBb+ym7FO8wOeR3jC0CMnOEOE8sgYPpxXZF+dLSsWvbUb4S0hwOsEGR8V3jd/bNO6otqMImBjaDm13EHiOk6hbNNPjadJNERagEREAREQBEVV373tbZU8LINZ48I+qNMRHHoOJ8lyUlFZZOEHOW2PU2N6t7aVmMPt1iJDAYjq48B01PxXJ9t71VrlxNSoSODW5MGp8I46ROagLy8fUe57iXEmSTJLiRMmdf5LzSbAyOZ1HOdNFhsm59eh9Jo9DCpZfLJQXxMR0hvInSefDgtgXDWCHAOfynJo69fyWK3bAESXHIdOJInSefVeKlOcnDjmRy4An5Oays9WNcTetP1hBa44Tlyxczpp+Sk6RAyaI5/znVY7eq1gwFzGugTIOUjTKYGQX2zpPJdiMQciIjmS08Qc/gq3l8lU0n7jcpPIjMiT/LTyXwXDxxM658unM5g+iWtHxZnCDpmczmAMljIxM5CDnyzg+n+ibSnbHJiu75xbUp5w4Q465GMszPFZNnXGGmWxEnODpH5ry+1Ee0NBAnX/UQvdvS1ETP39Oqj7OPchKuvHCPtK3ZMyT1Pzks1OoDlp6ZLYsLcmn/KfXpktC8pxOuvzC5hkEoyk1kzhrDxHuUbtDYuKX0nCSfE05SeY5LLqDJEiCeH4Rxjqs4fkB0PznwXVlEL9JC2O2RV7mi9mT2kddR7xkVrYs4Vubcmfv8ARY6tBj8nta6c5Ag+cjNT3+J5lvZElzCXzKo+lxXkUyrvs/YluXAPNQN4kESJ45tzCtdLs5tIBx1ToZDm58eDdFbSpWflPMuonU8SORCjPBWfYnZ5dV4c8dwyf6wHF6M195Gi6jszdi1oZspNxAzid4jPmdPRTC2Q03+TKcHMn9lzxGG4Y7mTTLfucZVq3L3Y/QmPBfjfUIxR7IwzECNfFn5BWNFfGqMXlHQiIrAEREAREQGptW/bQpPrP9lgnzPAeZOXqvzhvBtp9zXfVeZLjoD6ADoNI6Lo3bPt6Ay1YftP/Ae7P94LkYJ9eay2yy8eB7XZ1GI733m1RbmBpGvmpTZVEk44kfj7uXLkohjluUrkwGzkM8teM/BZpps96uJMi4xT4gA3XLTkOcT85Zb1i0VXAggt6SNOUdY9ygatRuDwk+1plrGcwpWze8tYGODXalxxQBGUw0wMlU0WtccE3dVmgEgBxOcRI9Vl2Zdio2J01APD6PkI+4KPs3uI8LwHRBLXSMtS2PP5K2basQ79aWuOgcBnBiMRHtadT1UTPKC2tE4+iCNBAGU8Aop73Yw3DqMWXnnOfh4ZdVLULgeySJAzAIPDivVnRY0uLQMzJ8+injJjjPbnKI+vZ6ZcBn5CMl87oD/TgVN1z4HHWGk8tBooOm5zifDBiRnkcxMx7Jy+K5KOCVdjkuTG+1exzcLpDjoBOnDXqvVxpxy9cv58VttBiOIOvLTVYKgnInhnnw96qxyWKWXyaD6WWIEZ5HLXVeA+M/ojXPPlMcc19quhw4j5z1+YX2o0E8o+/qNdSpYNC8z3cgBuXi0M9Mh+XoVgkt8J1BjgYP4hZabiYafw0WuaY4ZiY14jM/H54LjQj4M2KFxhPGCeI+eMroW6W1MQ7px4S38W/iPXkub1HjQkxnn9rX71I7C2gWOa4HMGQB86ELkJuqamvj7jFrdN7WtnW0XihVD2hw0cAR5HNe17p8qEREAREQBERAF8JX1Qm+m0O4sbirxFMgftO8A+LlxvCydistI4JvntT9IvKtSci4x5DID0AhQo/JeXPnPj86oHSsZ9PViKSRsAkGZz19Vlp6wJzy9fyla4cs9LIzGhGRUGb6n4G9RDDgxHCJAIiSG84kcuWc+/fpVPC52M5uM8JHAmMxlyKhKj5cT1XrE72ZyHDgFW4mtLPUsVpewDEA6NBmI0meERK3m3GFpjMwS0nUmJ1jPM/Mqq21QggTlOZ4f6KbtroSADlOZ/P3/cq2sFdkF3Eu1wApuEGo4tEtMy3jiGcZA59eam7asOkaEniq9UupMtEu5dDx+C2WXk++M8vfyz+5OhknW5ItJqNLMzOIfBRttbtpycRPLFB18hmVp2l5OWU+fpqszKpBE/fr8wkpGZVOGUbLHTOcjOJHUznyy+C13k5ZDLjz81s1m5HrxjhyWvUHhk9FBI7EjbwCSZjPTj5rwMROsuOeZn59Vs1DlIj3jKclhOY1znkV01xfBjovh3WCB8+i+Oec48UgkyCSMvnNYnOGWUg8M8pyn8VgNRzZ00gz5fjKFm3J9NWdDGh9DqOX81ks34YjQ5x68FrudA0Iz09OvovJrZEaxmPXh05qDWTso5R1/c+8x0cM5tPwOY+Mj0U6ue9nd7+sw/WaR+8M/uDveuhL1NJLNSz3cHx+tr9nc0ERFpMgREQBERAFz/ALarrDYtYPp1RPk0F33wugLmHbe7wWzeZqH3Bg/xKu14izRpY5tiji69AlfIXpo0Wc9+BkWyx5nMzxnXPnqsHn5r23y1HyR88VBmyt4M7SIg6cxqvRaIaYGfn8fevNJpd4Rrw0Gnn0WW0rta6SxrhGhE8IkSfanNQNW544PQaB4RBPSRJ04jQLaoFwdkIkEEffHI5ZeSjWu0B05j3E5/6aLPa1nDEAcnRIOUwZHkc+H1iOKi0TzwSVK7c0SCCTESdc49f9VvUrkTh5ieeUmR0PTooPvgHAajXXmBH8lbd29xbyuAXMFGmfpVZBI5hnte/D5rmxy6IqtsqqjuseD5aXDWunISInrqfvWdlxNRrGBzj9Vokx0Az4qzf7t7MsYfd1sb9Ye48o8NJmZHniWvddpltRGC0tiR1w0m+YDQSfUBS/tv8ng8DVdu6Wp8c/fxf6H2z2XdvEdw8DLN2FsCOTiDr0UiN1Lh2rqbf3nEg+jVTb3tMvnzg7ukOGFkn3vJB9yhbne2+f7V1VH7LsH/AIQpquteLPEs/qPn8K9PqzpX+49UiDWZ/C4/iFjqbiViP6dhjQYXD8SuVP21cnW5rnzq1P8AMjdtXI0ua48qtQf4lLbX/j6lf/ZLvtL6HRLrce94OouHABzgfi0D48VC7R3fuqYxVLap1LYqcNfATl581BWu+N/T9m6qn9sh/wD9gKn9ndqd2yO9ZSrDjkWOPq2Wj+FcdVb8Ua6f6okvzL0+j/YgqdyPFnmOE5yMo+K9PIInInpyy/JXtm9eyr+G3dIUn6B1QRH7NVmbR54Vq7b7PXtb3lm8VmRPduIDiMzLXjwv14xlxKhLTvrHk97Tdt6bUeT9Pv3kfuZXwXNLPV4H8Yw/4oXYFxHYRNO5pteHMeKrCWuBaR4hEghduV2j4TR53a2HYpLvQREWw8oIiIAiIgC5n2005Fry/W//AJ/kumKidr1titabxq2rHo5p/IKu38jNGleLYnCazOi8t/Bb9dpPkVokLKmfQQPQWQLw12cwMoyPFemozTB8mwyCI4/PwXkH5+eKOeTqdBA8gvhGoORUDSmZaLATmYEHM8DEDmSJI0zhWjd3cavdtDqdSnGKC8Elob9IzAl2gDR6kKS3G3Dddf8AFXfhoHxBvsmqNcRiMDOurtepl96d/m02/o2zw1jGjD3rQAABlFIaR9r3cCrFBJZkeJ2p21DS8Qf4vvp4ki212ZscYn/rbmJzh1T90aUm9cpHEqp7f7RLuvLaZ/R6fJh8RHV+v8MKp1nlxLnEuJMkkkknmScyVjRzeMLhHwuq7Sv1Estn1ziSSTJOZJ1J5nmviIoGAIURAeHL4vTlv7G2HcXTsNCk58akZNb5uMAHpMqSJxi5cIjkXSNm9k1Uwa9wxn2abS8/xOgA+hU/bdllk32nVnnq9o92FoVirkzVHQ3PuwcYU3u5vVc2Th3T5ZPipOzYecD6J6j1nRW/fHs2ZRovr2z3nAMTqbyD4RqWkAHIZwZn4LmpUWnFlc4WUT54Z3zYG27TadMOwNL2EF1N4BdTdwLTyyycPgZCsi/NGydp1bas2tRdhe0+hHFrhxaeI/Fd+2PvLQr0KNfFgFU4IJ9mrp3ZPAyCBOuUaidEJ56nr6TUu5bX1RNIvi+qw1BERAEREAUBv3Z97Y1wNWtxj9whx+AKn15q0w4FpEgggjmDkuSWVglCW2SZ+YboaqN4wrJvBs00K1Sk7Vji3zAOR9RB9VAV28lhifSVvPKMWayU+P5rxosgGsfHgpM0xMjc9VfOzTc39JP6RcNH6Ow5NI/pXt1Gf9WOPAkRwKqu7Gx33lzTt2ZYjL3fVpjNzvOMhPEjmul9o+2m29FmzrbwjABUj6NOMmebtT054kikvxM83tftFaWnC6v79SK393zNwTb25igMi4f1pH+DkOOvJUiEWewpVXVGiiHmoDLcAJcCDIIjMRrPBQlJyeWfnc7JXWZn9+42bLYNaqQG900n+0rUmH+Eux/3VJ1uzvaQEtpU3/sVG/4iFYNrbg3N86ncPbToVHsHfhx/rGnDjaGAjxtDThJyMqHO4G1LdxFAuj61GsGA+eJ7DPorNmOqZ9loqtBVXhqO5dd0HLPmmm8L4Ii3bnbQB8Vo/wAwWR/5R8VGXdm6nk8sxTGFr2vIjngJA5QTPRXe07Or+vH6VcFreIfUdVPo2cP95X3Y+5tpb0XURTDw8Q91SCXjl9kDgBEROua6qm/Iwa/T6W5/+EEn4pNL4Jtv0j8TgSt24+5RvmvqOqGnTY7Dk2S4xJAJMNgEcDqsW/W6TrKoHMl1B58Djq064HdeR4gdCuldmVDDs6jzcXuPq9wHwASEMywzyNLpc2uNi6GvY9mlgyMTalUj67z9zMIPqrIX29pTAJpUKY0BLWNHvgLDvNfuoWtWowS8Nw0wBM1HkMYI4+JwVW3b7OKTYq3pNesYJDiS1p5HjUPU5dOKv/K8RR60Iwg8Rj+3r/DI7eLfC8uLh1DZgL6bYBq02B+IkSZc4YWNExwzGuaum6VG7bbgXrw+tJOUS1uUNcW5OcM8xzGuqid+dv1bClTZa24OKQHBhwUwIywtjMzloMuK0uzdt/UqVbm7dUwvaGsa8YZIMy1kANA5wJxcVFPE8f6EZ4m4uWW+7HC+OPh+xe3tBBBEg5EdF+aNpWndVqtL+ze5n8Li38F+mVwztR2aaN+90eGsBUaeEwGuHniE/vBLlwmZO0YZgpeDKcVdOzs9+y72e72a9IvZOjarIg+fsn/thUxysnZs8jaVtHN49DSeqo9TFo7JV3RlHrkuPZVvLdV8dtU/WNp08Tajj4mGYDHH6U5xOYwnXh0uhVDmtcNHAEeREhVvcrYjbWncVHDC6rWqPJPCmHuDB5YfF++VL7uuJtLcu9o0ac8c8AlaK01Hk+p10653ydawvvJIIiKZjCIiAIiIDmPa3sfNly0ZO8D/ANoaH1Ej90LlV1SX6T29swXNvUon6TcjycM2n0IC/Pe0bV1N5a4Q5pgjk4GCFjtjtlnxPX0NuY7X3EE8cl9astamsJPDkuI9WLOu9kFk2haXF/UGuIA/+3SEujzdI/7YVD2hePrVX1XmXPcXH14DoNB0C6Jf/qN3aDG5d5Tpac6hFZ3vz965mlvGEfA9u6h2ajH34L9CQ2Bsh91XZQZkXau1DWjVx8viSBxXdthbCo2lMU6LI+s45ueebjx8tBwhc67HA3v65MYu7Ec8OLxfHD8F1dXURWNxLs+iMa1Z3v8A0c7292jPFZ1Cyo965pILnBzpIMHCxkEj7U58o1su6O1Luuwm6tu4cIwnQPnXwOJcwjrzUdtzfS1sXmgKL8YzwsY1jcxIMkiQZ1APFQVnvzf3tTurO3psMS5ziX4RwJd4QPLCZTfh8vJrVu17ZzXuS5XyzL58HTVgt7tj3Pa1wLqbsLxxaYDhPmCCPNUh26G0K+d3tFwHFtKQCOsYG+9pVC2Ztptheufauc+gHYSHEfraYyJyAGsuaeEjrPXa11R2V9cWlLKzxnjH69Plg7dtnZjLmi+jUHheIniDwcOoMH0WpujZPoWlKi8eKniaesPcJHQjMdCpGxvGVqbKtM4mPaHNPQ/cenBZ1bhZyWOOHyuSn9pe0u4o274kC6puI5tpzUjPq0Kz7Ov6dem2rSeHscMiPuPIjiDmFz/tgv6L6FKmyqx1RtWXMa5pcBgcJIBkCfvXK6NdzCSxxaeYJB+Cpdm2bMlmrjTY4WJ9z4/nH6/M/S91dMptL6j2saNXPcGgeZOSoe9PaZSpQy0is4OGJ5kMDQcwDq4kZSMhM56LkVWoXHE4lx5kyfeVn2fYVKzi2m3EQ1zyBwa0ST881F2t9CiztDPFUefP6fyXfaPatcu/oqVOkOsvd6Hwj3tKqO2NvXN1Hf1nVI0BgAHmA0AT6LapbCqCm5rjRD30zWY0nFULabS/w4cmhzS455k0iIBC9bX2NTbR72iXuDHAVMWZFOq3HRqEBo7vGAcpMSzOSoNt9TPddqLIvd08MJfz58lfcrh2T2ZqbRY7hSY959R3Y/8AP4KoFdf7KtmttbOpeViGCp4sTjAbRYDDjOgPid5YVKtZZDRw32ry5LPvfWmiLZs95dO7hsGCGuBNV4I0wUg9wPMNHEKba0AQMgNFXt36T69V19VaW4m4Lam4Q6nQJBL3A6VKpa1xHBraY1DlYlqPdCIiAIiIAiIgC5n2o7uZ/pVMZOgVQODtA7yOh6xzXTFjr0Wva5jgHNcCCDoQciCoThuWCyqx1y3I/MdzRWg5kFXzfzdd1pVyk0XmWO5ccDvtD4jPnFLuKax8p4Z9FTYpxTR1reJuPYFm4aMp25PpT7v7yuaLpXZ5UF9sitZEjHSxME8A4mpSd5B0j/trm9SmWktcCHAkEHUEZEHqCpW9z8j4Ptqpw1DbJDd3bL7Su2uzOMnNOj2HVpPDQEHgQDnou1bE3stLkDu6rWvOtN5DXj0J8Xm2R1XA0ictZ4LkLHAp0naHso+zmsru8V9V5ep+itpbNt6wBr0qVSNC9rTHkToom43j2dZsLG1KLQP6uiATPVtPQnmYXC7i07tzmuYGuY4tIgSHAwR70pUXPMMa5xiYaCcteHl8FZ7bwRql2jWn+CDb8+Prn0Lhvf2gVbpppUWmlROTpPjeOToya37ImeZBhUpSdfZX9CabsQqUhULnlrA39Y6k4EkwAHNiZzkc4X2+2FWosL6owQSMJDpJDywjEG4JBEximIMQZVbbfLPPulbbLdL+Ebex98bu2omhRe1rZLgS0Oc0nUNxS2JziNSTxWhtLbdzXnvq9R4OrS44f4R4R7lPbIZTqULWke8wValSlUAeGtdVEVKZc2DJJqNaHSDDIWKzpUjTbUbTYKTmVu8MYnW9Zpe+l4neKIFJoBMPlwgkpz0yaXbqJJL2nd7vDw69V1K/b7Pq1ASym9wDS4lrSRhGp8hHwW7uxZ06tSq2q1zmd1qwEmmTUptFTqG4iSOIBU7ebwM7zvDVxYa9G4YxsuwyyK9Lg0CSBkYy6qquumtFZjGSypAaXzia1rsQ9kwTprIy05FhGdxhCSec9Sb2ZsUMqOZUpd7Uo1abnNaS5tW2ecLnUw2CR4mODp0dnotyrd07bCHQXW74AZWa5tUNd3bg6kQe7L6LnOL2mCdfFkKrX2jVe1jXPJFNuBg0hh1blqPPmtVdyd9sorEETdTbLWGgaDXTblwZUqRLmFxcGva3kXO+lEPIhR1ztGrUa1j6jixohrZOFomYA0A5DhA5Baql92d3a17V7ukIA9uoR4WN5nmeTePlJDnoQ3Tm9q7za3J3ZdfXAaQRRZBqu+zwaPtO06CTwXWK9s28uG0QP+EtHAvA9ircNHgpcnMpCHEaYywascFhp2wt2DZ2z/DUgGtWIB7lrtaj+DqzgPAzTIEjC2DZNm2FOhSbSpDCxggZkk5ySSc3OJJJccySSdVqhDaj2tNR7GOO/vNpERTNIREQBERAEREAREQGrtPZ9O4pOpVW4mOGY5ciORHNcG303Yq2NWHS6m4/q6sZHjB+q/LT1HT9BrXv7KnWpupVWB7HCC1wkH8j14KudakaNPqJVPyPz1uTvGbC6bWMmk4YKzRxYTOID6zTmOkjir12j7tB4/T7aHse0OqYMxBGVVsatI1jz5kQ++XZdWozVsprUtTSP9I39n+0H97TJ2qjez/tBdYO/R7gOdbYiCIOOg6c4BzLZ9pmoMkZ5GrbxtkW6/TV62vdHqQikdg0prB0EikDVMCYwDEMsplwA9Vetv7jUrlgutnPYWvGLu2kYHfsHRh4YTl+zC51e2dSk806rHMePouEHzz1HUZKmUXF8nxttE6J/iRbrbDWrUa9NzS+rSq0n94KeLvmUnBlXC4mMRDDIylr5Oa+jarnUnuFfu6lMW1Wq9pJa6oHPpuJ7sHGS19GYyJYFULO6fSe2pTOF7cwYBg6cQQsbbh7Q4Nc5ofk4NJaHDWCBkR0TcTjqcLp94+pYnbyUeDKga412ua0hhbRq1W1mYHgmHsc2YLYIMKN/wBtYWVadJha2pIILy6Ww0S5sBrqktnHAzecshEQiZZB3zZtUdoVWMwNeWtxh4iAQ8CA4OAxAxyK13uJJJJJOZJzJPMkryi4VttheXL0vLl1HEeUVl2FuNe3MEU+6Z9erLRHQe070EdVfNm7rWGzyzvSbm5ObGYcbjHGnSbMAGPG6Q3UuAVkYNmyrSWWd2EU/dHcCvdxUqzRoa4iPE8fYB0H2jlnlK6HaPAabPZbWsawltW5jEyk7RwbP9PcZRGbWkeI5Bjtw2Fxd/8AqSbeh/09N/6x45V6rDkOdOmYyze4EhTltbspsaym1rGNENa0ANaBoABkB0WiMFE9ejTwqXHU19k7Mp29Pu6c6lznOMvqPPtPe45ucefkBAAC3URTLwiIgCIiAIiIAiIgCIiAIiIAoHeTc6zvc69EY4gVW+F45eIe0BydI6KeRMHVJp5Ryyh2fbQ2e81NmXjXNJl1GuCA4dcMtc7LUBhjipZ28YewUtrbNq0ftin39EHSQ+liNM/dzV9RR2k5z3/nWTmx3EsLtpfY3Qj7L21mjpriB83KGvOy+8bOB9KoOHic0+4iPiurXWyqFRwdUo0nuGYc5jSQeYJEgrIyzaNC8cvG4x6OJHpCg6YswT0NEucYOHVdw9ot/wCWJ8n0j9z1i/3Lv/8ApX+9v+Zd1Ns7+2f7qf8AkXn9Hq/2x/gao+wXiVf8bV4v0+hxKluFtF3/ACxHUvpD/HKlbTstvHe2+jTH7TnH3BsfFdUNjUP/ADNUfstox8aZPxXl2x2ujHUrvI4989k+YpFrT5QuqiJKPZ9K65ZRafZvaUAH3d3l5spN8iXEn3EKd2TbWdE/8FZPqOBjvMBaBOcircEYm/8Axl3lkrDabJoUnF9OjTa8iC8NGIxzdEu9St1TUIrojRCiuH5YkJ+hXdaO+rNoNymnbeJx5g1qjQS0/YYxw+st7ZuyqNAEUqYaXZudm57yMpe9xLqjuriSt1FMuCIiAIiIAiIgCIiAIiIAiIgCIiAIiIAiIgCIiAIiIAiIgCIiAIiIAiIgCIiAIiIAiIgCIiAIiID/2Q=="/>
          <p:cNvSpPr>
            <a:spLocks noGrp="1" noChangeAspect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AT" dirty="0" smtClean="0">
                <a:solidFill>
                  <a:schemeClr val="tx1"/>
                </a:solidFill>
              </a:rPr>
              <a:t>Zurück zum Ursprung </a:t>
            </a:r>
          </a:p>
          <a:p>
            <a:pPr lvl="1"/>
            <a:r>
              <a:rPr lang="de-AT" dirty="0" smtClean="0">
                <a:solidFill>
                  <a:schemeClr val="tx1"/>
                </a:solidFill>
              </a:rPr>
              <a:t>16,3 % </a:t>
            </a:r>
            <a:r>
              <a:rPr lang="de-AT" dirty="0" err="1" smtClean="0">
                <a:solidFill>
                  <a:schemeClr val="tx1"/>
                </a:solidFill>
              </a:rPr>
              <a:t>less</a:t>
            </a:r>
            <a:r>
              <a:rPr lang="de-AT" dirty="0" smtClean="0">
                <a:solidFill>
                  <a:schemeClr val="tx1"/>
                </a:solidFill>
              </a:rPr>
              <a:t> CO</a:t>
            </a:r>
            <a:r>
              <a:rPr lang="de-AT" baseline="-25000" dirty="0" smtClean="0">
                <a:solidFill>
                  <a:schemeClr val="tx1"/>
                </a:solidFill>
              </a:rPr>
              <a:t>2</a:t>
            </a:r>
            <a:r>
              <a:rPr lang="de-AT" dirty="0" smtClean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de-AT" dirty="0" smtClean="0">
                <a:solidFill>
                  <a:schemeClr val="tx1"/>
                </a:solidFill>
              </a:rPr>
              <a:t>24,8 % </a:t>
            </a:r>
            <a:r>
              <a:rPr lang="de-AT" dirty="0" err="1" smtClean="0">
                <a:solidFill>
                  <a:schemeClr val="tx1"/>
                </a:solidFill>
              </a:rPr>
              <a:t>less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water</a:t>
            </a:r>
            <a:endParaRPr lang="de-AT" dirty="0" smtClean="0">
              <a:solidFill>
                <a:schemeClr val="tx1"/>
              </a:solidFill>
            </a:endParaRPr>
          </a:p>
          <a:p>
            <a:pPr lvl="1"/>
            <a:r>
              <a:rPr lang="de-AT" dirty="0" smtClean="0">
                <a:solidFill>
                  <a:schemeClr val="tx1"/>
                </a:solidFill>
              </a:rPr>
              <a:t>68 % </a:t>
            </a:r>
            <a:r>
              <a:rPr lang="de-AT" dirty="0" err="1" smtClean="0">
                <a:solidFill>
                  <a:schemeClr val="tx1"/>
                </a:solidFill>
              </a:rPr>
              <a:t>natural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diversity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</a:p>
          <a:p>
            <a:pPr lvl="1"/>
            <a:endParaRPr lang="de-AT" dirty="0" smtClean="0"/>
          </a:p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apples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Eva </a:t>
            </a:r>
          </a:p>
          <a:p>
            <a:pPr lvl="1"/>
            <a:r>
              <a:rPr lang="de-AT" dirty="0" smtClean="0">
                <a:solidFill>
                  <a:schemeClr val="tx1"/>
                </a:solidFill>
              </a:rPr>
              <a:t>First-class </a:t>
            </a:r>
            <a:r>
              <a:rPr lang="de-AT" dirty="0" err="1" smtClean="0">
                <a:solidFill>
                  <a:schemeClr val="tx1"/>
                </a:solidFill>
              </a:rPr>
              <a:t>qualitiy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product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safety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endParaRPr lang="de-AT" dirty="0">
              <a:solidFill>
                <a:schemeClr val="tx1"/>
              </a:solidFill>
            </a:endParaRPr>
          </a:p>
          <a:p>
            <a:pPr lvl="1"/>
            <a:r>
              <a:rPr lang="de-AT" dirty="0" smtClean="0">
                <a:solidFill>
                  <a:schemeClr val="tx1"/>
                </a:solidFill>
              </a:rPr>
              <a:t>Price: 1,99 €/kg 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4781" y="4230120"/>
            <a:ext cx="2833147" cy="18724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7224" y="4218872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50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Vegetables</a:t>
            </a:r>
            <a:r>
              <a:rPr lang="de-AT" b="1" dirty="0" smtClean="0"/>
              <a:t> </a:t>
            </a:r>
            <a:r>
              <a:rPr lang="de-AT" b="1" dirty="0" err="1" smtClean="0"/>
              <a:t>and</a:t>
            </a:r>
            <a:r>
              <a:rPr lang="de-AT" b="1" dirty="0" smtClean="0"/>
              <a:t> </a:t>
            </a:r>
            <a:r>
              <a:rPr lang="de-AT" b="1" dirty="0" err="1" smtClean="0"/>
              <a:t>Fruit</a:t>
            </a:r>
            <a:r>
              <a:rPr lang="de-AT" b="1" dirty="0" smtClean="0"/>
              <a:t> 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Regional </a:t>
            </a:r>
            <a:r>
              <a:rPr lang="de-AT" dirty="0" err="1" smtClean="0"/>
              <a:t>strawberries</a:t>
            </a:r>
            <a:r>
              <a:rPr lang="de-AT" dirty="0" smtClean="0"/>
              <a:t> 	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7" y="2695080"/>
            <a:ext cx="5157787" cy="3684588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Bauers </a:t>
            </a:r>
            <a:r>
              <a:rPr lang="de-AT" dirty="0" err="1" smtClean="0">
                <a:solidFill>
                  <a:schemeClr val="tx1"/>
                </a:solidFill>
              </a:rPr>
              <a:t>Beeradies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AT" dirty="0" err="1" smtClean="0">
                <a:solidFill>
                  <a:schemeClr val="tx1"/>
                </a:solidFill>
              </a:rPr>
              <a:t>Organic</a:t>
            </a:r>
            <a:r>
              <a:rPr lang="de-AT" dirty="0" smtClean="0">
                <a:solidFill>
                  <a:schemeClr val="tx1"/>
                </a:solidFill>
              </a:rPr>
              <a:t>, solar </a:t>
            </a:r>
            <a:r>
              <a:rPr lang="de-AT" dirty="0" err="1" smtClean="0">
                <a:solidFill>
                  <a:schemeClr val="tx1"/>
                </a:solidFill>
              </a:rPr>
              <a:t>energy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is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exploited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Price: 2,50 €/ 250g </a:t>
            </a:r>
          </a:p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strawberries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690952"/>
            <a:ext cx="5183188" cy="3684588"/>
          </a:xfrm>
        </p:spPr>
        <p:txBody>
          <a:bodyPr/>
          <a:lstStyle/>
          <a:p>
            <a:r>
              <a:rPr lang="de-AT" dirty="0" err="1" smtClean="0">
                <a:solidFill>
                  <a:schemeClr val="tx1"/>
                </a:solidFill>
              </a:rPr>
              <a:t>SanLucar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Top </a:t>
            </a:r>
            <a:r>
              <a:rPr lang="de-AT" dirty="0" err="1" smtClean="0">
                <a:solidFill>
                  <a:schemeClr val="tx1"/>
                </a:solidFill>
              </a:rPr>
              <a:t>quality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the</a:t>
            </a:r>
            <a:r>
              <a:rPr lang="de-AT" dirty="0" smtClean="0">
                <a:solidFill>
                  <a:schemeClr val="tx1"/>
                </a:solidFill>
              </a:rPr>
              <a:t> ideal </a:t>
            </a:r>
            <a:r>
              <a:rPr lang="de-AT" dirty="0" err="1" smtClean="0">
                <a:solidFill>
                  <a:schemeClr val="tx1"/>
                </a:solidFill>
              </a:rPr>
              <a:t>climate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tasty</a:t>
            </a:r>
            <a:r>
              <a:rPr lang="de-AT" dirty="0" smtClean="0">
                <a:solidFill>
                  <a:schemeClr val="tx1"/>
                </a:solidFill>
              </a:rPr>
              <a:t>   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Price: 2,80 €/400g</a:t>
            </a:r>
          </a:p>
          <a:p>
            <a:pPr marL="0" indent="0">
              <a:buNone/>
            </a:pPr>
            <a:endParaRPr lang="de-AT" dirty="0" smtClean="0"/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58075" y="4533246"/>
            <a:ext cx="2458510" cy="1842294"/>
          </a:xfrm>
          <a:prstGeom prst="rect">
            <a:avLst/>
          </a:prstGeom>
        </p:spPr>
      </p:pic>
      <p:pic>
        <p:nvPicPr>
          <p:cNvPr id="1028" name="Picture 4" descr="http://www.bauers-beeren.at/cms/wp-content/uploads/2014/03/beeradi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9180" y="4128202"/>
            <a:ext cx="2932009" cy="19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67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Dairy</a:t>
            </a:r>
            <a:r>
              <a:rPr lang="de-AT" b="1" dirty="0" smtClean="0"/>
              <a:t> </a:t>
            </a:r>
            <a:r>
              <a:rPr lang="de-AT" b="1" dirty="0" err="1" smtClean="0"/>
              <a:t>products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17811"/>
          </a:xfrm>
        </p:spPr>
        <p:txBody>
          <a:bodyPr/>
          <a:lstStyle/>
          <a:p>
            <a:r>
              <a:rPr lang="de-AT" dirty="0"/>
              <a:t>Regional milk</a:t>
            </a:r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43000" y="2387652"/>
            <a:ext cx="4754880" cy="3383280"/>
          </a:xfrm>
        </p:spPr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SPAR </a:t>
            </a:r>
            <a:r>
              <a:rPr lang="de-AT" dirty="0">
                <a:solidFill>
                  <a:schemeClr val="tx1"/>
                </a:solidFill>
              </a:rPr>
              <a:t>Vollmilch</a:t>
            </a:r>
          </a:p>
          <a:p>
            <a:r>
              <a:rPr lang="de-AT" dirty="0">
                <a:solidFill>
                  <a:schemeClr val="tx1"/>
                </a:solidFill>
              </a:rPr>
              <a:t>0,89 €</a:t>
            </a:r>
          </a:p>
          <a:p>
            <a:r>
              <a:rPr lang="de-AT" dirty="0" err="1">
                <a:solidFill>
                  <a:schemeClr val="tx1"/>
                </a:solidFill>
              </a:rPr>
              <a:t>Good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proven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quality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3,5 % </a:t>
            </a:r>
            <a:r>
              <a:rPr lang="de-AT" dirty="0" err="1">
                <a:solidFill>
                  <a:schemeClr val="tx1"/>
                </a:solidFill>
              </a:rPr>
              <a:t>less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fat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and</a:t>
            </a:r>
            <a:r>
              <a:rPr lang="de-AT" dirty="0">
                <a:solidFill>
                  <a:schemeClr val="tx1"/>
                </a:solidFill>
              </a:rPr>
              <a:t> GMO-</a:t>
            </a:r>
            <a:r>
              <a:rPr lang="de-AT" dirty="0" err="1">
                <a:solidFill>
                  <a:schemeClr val="tx1"/>
                </a:solidFill>
              </a:rPr>
              <a:t>free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3640" y="1936674"/>
            <a:ext cx="4754880" cy="777240"/>
          </a:xfrm>
        </p:spPr>
        <p:txBody>
          <a:bodyPr/>
          <a:lstStyle/>
          <a:p>
            <a:r>
              <a:rPr lang="de-AT" dirty="0" smtClean="0"/>
              <a:t>International Milk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3640" y="2576376"/>
            <a:ext cx="4754880" cy="3383280"/>
          </a:xfrm>
        </p:spPr>
        <p:txBody>
          <a:bodyPr/>
          <a:lstStyle/>
          <a:p>
            <a:r>
              <a:rPr lang="de-AT" dirty="0" err="1" smtClean="0">
                <a:solidFill>
                  <a:schemeClr val="tx1"/>
                </a:solidFill>
              </a:rPr>
              <a:t>Milcow</a:t>
            </a:r>
            <a:endParaRPr lang="de-AT" dirty="0" smtClean="0">
              <a:solidFill>
                <a:schemeClr val="tx1"/>
              </a:solidFill>
            </a:endParaRPr>
          </a:p>
          <a:p>
            <a:r>
              <a:rPr lang="de-AT" dirty="0" smtClean="0">
                <a:solidFill>
                  <a:schemeClr val="tx1"/>
                </a:solidFill>
              </a:rPr>
              <a:t>Rich </a:t>
            </a:r>
            <a:r>
              <a:rPr lang="de-AT" dirty="0">
                <a:solidFill>
                  <a:schemeClr val="tx1"/>
                </a:solidFill>
              </a:rPr>
              <a:t>in Calcium, </a:t>
            </a:r>
            <a:r>
              <a:rPr lang="de-AT" dirty="0" err="1">
                <a:solidFill>
                  <a:schemeClr val="tx1"/>
                </a:solidFill>
              </a:rPr>
              <a:t>vitamins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carbohydates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Are </a:t>
            </a:r>
            <a:r>
              <a:rPr lang="de-AT" dirty="0" err="1">
                <a:solidFill>
                  <a:schemeClr val="tx1"/>
                </a:solidFill>
              </a:rPr>
              <a:t>popular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among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athletes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health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conscious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people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1,15 €</a:t>
            </a:r>
          </a:p>
          <a:p>
            <a:endParaRPr lang="de-AT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de-AT" dirty="0"/>
          </a:p>
        </p:txBody>
      </p:sp>
      <p:pic>
        <p:nvPicPr>
          <p:cNvPr id="7" name="Picture 4" descr="https://www.spar.at/content/dam/website/website_at/SPAR_Marken/qualitaetsmarken/SPAR_Vollmilch_220x2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046" y="4268016"/>
            <a:ext cx="1648787" cy="209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6687" y="4500397"/>
            <a:ext cx="1010798" cy="196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2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/>
              <a:t>Dairy</a:t>
            </a:r>
            <a:r>
              <a:rPr lang="de-AT" b="1" dirty="0" smtClean="0"/>
              <a:t> </a:t>
            </a:r>
            <a:r>
              <a:rPr lang="de-AT" b="1" dirty="0" err="1" smtClean="0"/>
              <a:t>products</a:t>
            </a:r>
            <a:endParaRPr lang="de-AT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Regional </a:t>
            </a:r>
            <a:r>
              <a:rPr lang="de-AT" dirty="0" err="1"/>
              <a:t>product</a:t>
            </a:r>
            <a:endParaRPr lang="de-AT" dirty="0"/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AT" dirty="0" smtClean="0">
                <a:solidFill>
                  <a:schemeClr val="tx1"/>
                </a:solidFill>
              </a:rPr>
              <a:t>Bergbaron </a:t>
            </a:r>
            <a:r>
              <a:rPr lang="de-AT" dirty="0" err="1">
                <a:solidFill>
                  <a:schemeClr val="tx1"/>
                </a:solidFill>
              </a:rPr>
              <a:t>cheese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 err="1">
                <a:solidFill>
                  <a:schemeClr val="tx1"/>
                </a:solidFill>
              </a:rPr>
              <a:t>Spicy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tasty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and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delicate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263640" y="1942082"/>
            <a:ext cx="4754880" cy="777240"/>
          </a:xfrm>
        </p:spPr>
        <p:txBody>
          <a:bodyPr>
            <a:normAutofit/>
          </a:bodyPr>
          <a:lstStyle/>
          <a:p>
            <a:r>
              <a:rPr lang="de-AT" dirty="0" smtClean="0"/>
              <a:t>International </a:t>
            </a:r>
            <a:r>
              <a:rPr lang="de-AT" dirty="0" err="1" smtClean="0"/>
              <a:t>product</a:t>
            </a:r>
            <a:endParaRPr lang="de-AT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263640" y="2719322"/>
            <a:ext cx="4754880" cy="3383280"/>
          </a:xfrm>
        </p:spPr>
        <p:txBody>
          <a:bodyPr/>
          <a:lstStyle/>
          <a:p>
            <a:r>
              <a:rPr lang="de-AT" dirty="0" err="1" smtClean="0">
                <a:solidFill>
                  <a:schemeClr val="tx1"/>
                </a:solidFill>
              </a:rPr>
              <a:t>Danone</a:t>
            </a:r>
            <a:r>
              <a:rPr lang="de-AT" dirty="0" smtClean="0">
                <a:solidFill>
                  <a:schemeClr val="tx1"/>
                </a:solidFill>
              </a:rPr>
              <a:t> </a:t>
            </a:r>
            <a:r>
              <a:rPr lang="de-AT" dirty="0" err="1" smtClean="0">
                <a:solidFill>
                  <a:schemeClr val="tx1"/>
                </a:solidFill>
              </a:rPr>
              <a:t>Activia</a:t>
            </a:r>
            <a:r>
              <a:rPr lang="de-AT" dirty="0" smtClean="0">
                <a:solidFill>
                  <a:schemeClr val="tx1"/>
                </a:solidFill>
              </a:rPr>
              <a:t> Joghurt </a:t>
            </a:r>
          </a:p>
          <a:p>
            <a:r>
              <a:rPr lang="de-AT" dirty="0" smtClean="0">
                <a:solidFill>
                  <a:schemeClr val="tx1"/>
                </a:solidFill>
              </a:rPr>
              <a:t>1,99 €</a:t>
            </a:r>
          </a:p>
          <a:p>
            <a:r>
              <a:rPr lang="de-AT" dirty="0" err="1" smtClean="0">
                <a:solidFill>
                  <a:schemeClr val="tx1"/>
                </a:solidFill>
              </a:rPr>
              <a:t>Tasty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various</a:t>
            </a:r>
            <a:r>
              <a:rPr lang="de-AT" dirty="0" smtClean="0">
                <a:solidFill>
                  <a:schemeClr val="tx1"/>
                </a:solidFill>
              </a:rPr>
              <a:t>  </a:t>
            </a:r>
            <a:r>
              <a:rPr lang="de-AT" dirty="0" err="1" smtClean="0">
                <a:solidFill>
                  <a:schemeClr val="tx1"/>
                </a:solidFill>
              </a:rPr>
              <a:t>flavours</a:t>
            </a:r>
            <a:r>
              <a:rPr lang="de-AT" dirty="0" smtClean="0">
                <a:solidFill>
                  <a:schemeClr val="tx1"/>
                </a:solidFill>
              </a:rPr>
              <a:t>, </a:t>
            </a:r>
            <a:r>
              <a:rPr lang="de-AT" dirty="0" err="1" smtClean="0">
                <a:solidFill>
                  <a:schemeClr val="tx1"/>
                </a:solidFill>
              </a:rPr>
              <a:t>delicate</a:t>
            </a:r>
            <a:endParaRPr lang="de-AT" dirty="0" smtClean="0">
              <a:solidFill>
                <a:schemeClr val="tx1"/>
              </a:solidFill>
            </a:endParaRPr>
          </a:p>
          <a:p>
            <a:endParaRPr lang="de-AT" dirty="0" smtClean="0"/>
          </a:p>
          <a:p>
            <a:endParaRPr lang="de-AT" dirty="0"/>
          </a:p>
        </p:txBody>
      </p:sp>
      <p:pic>
        <p:nvPicPr>
          <p:cNvPr id="7" name="Picture 2" descr="http://www.marktguru.at/content/Nah%20und%20Frisch/5635/tags/1/Schaerdinger-Bergbaron-356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237" y="3886694"/>
            <a:ext cx="2550121" cy="18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ienerin.at/images/uploads/7/9/8/620440/testen_activia_gratis_inline_neu201012221159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500" y="4066865"/>
            <a:ext cx="3240768" cy="194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95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Sweets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Regional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Mozartkugeln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Typical</a:t>
            </a:r>
            <a:r>
              <a:rPr lang="de-DE" dirty="0" smtClean="0">
                <a:solidFill>
                  <a:schemeClr val="tx1"/>
                </a:solidFill>
              </a:rPr>
              <a:t> Austrian </a:t>
            </a:r>
            <a:r>
              <a:rPr lang="de-DE" dirty="0" err="1" smtClean="0">
                <a:solidFill>
                  <a:schemeClr val="tx1"/>
                </a:solidFill>
              </a:rPr>
              <a:t>sweet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3,19 €</a:t>
            </a:r>
          </a:p>
          <a:p>
            <a:pPr marL="45720" indent="0">
              <a:buNone/>
            </a:pPr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Lindtkugeln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High </a:t>
            </a:r>
            <a:r>
              <a:rPr lang="de-DE" dirty="0" err="1" smtClean="0">
                <a:solidFill>
                  <a:schemeClr val="tx1"/>
                </a:solidFill>
              </a:rPr>
              <a:t>quality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product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3,99 € 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9709" y="3653249"/>
            <a:ext cx="2519464" cy="231847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57617" y="3610821"/>
            <a:ext cx="2360903" cy="236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41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Sweets</a:t>
            </a:r>
            <a:endParaRPr lang="de-DE" b="1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Regional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err="1" smtClean="0">
                <a:solidFill>
                  <a:schemeClr val="tx1"/>
                </a:solidFill>
              </a:rPr>
              <a:t>Zotter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Fair </a:t>
            </a:r>
            <a:r>
              <a:rPr lang="de-DE" dirty="0" err="1" smtClean="0">
                <a:solidFill>
                  <a:schemeClr val="tx1"/>
                </a:solidFill>
              </a:rPr>
              <a:t>trade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3,49 €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International </a:t>
            </a:r>
            <a:r>
              <a:rPr lang="de-DE" dirty="0" err="1" smtClean="0"/>
              <a:t>product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Milka</a:t>
            </a:r>
          </a:p>
          <a:p>
            <a:r>
              <a:rPr lang="de-DE" dirty="0" err="1" smtClean="0">
                <a:solidFill>
                  <a:schemeClr val="tx1"/>
                </a:solidFill>
              </a:rPr>
              <a:t>Very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cheap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and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delicous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1,19 €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184" y="3480089"/>
            <a:ext cx="3428696" cy="19233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26682" y="3480089"/>
            <a:ext cx="2791838" cy="27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511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TM03457444[[fn=Fundament]]</Template>
  <TotalTime>2</TotalTime>
  <Words>234</Words>
  <Application>Microsoft Office PowerPoint</Application>
  <PresentationFormat>Custom</PresentationFormat>
  <Paragraphs>82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Basis</vt:lpstr>
      <vt:lpstr>Regional and international goods</vt:lpstr>
      <vt:lpstr>Our topics</vt:lpstr>
      <vt:lpstr>Vegetables and Fruits </vt:lpstr>
      <vt:lpstr>Vegetables and Fruits</vt:lpstr>
      <vt:lpstr>Vegetables and Fruit </vt:lpstr>
      <vt:lpstr>Dairy products</vt:lpstr>
      <vt:lpstr>Dairy products</vt:lpstr>
      <vt:lpstr>Sweets</vt:lpstr>
      <vt:lpstr>Sweets</vt:lpstr>
      <vt:lpstr>Sweets</vt:lpstr>
      <vt:lpstr>Regional and international goods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and international goods</dc:title>
  <dc:creator>Bojic Tamara</dc:creator>
  <cp:lastModifiedBy>owner</cp:lastModifiedBy>
  <cp:revision>47</cp:revision>
  <dcterms:created xsi:type="dcterms:W3CDTF">2016-04-05T06:20:42Z</dcterms:created>
  <dcterms:modified xsi:type="dcterms:W3CDTF">2016-04-20T19:42:00Z</dcterms:modified>
</cp:coreProperties>
</file>