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031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405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776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75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45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8054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612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6578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073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095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552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494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833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386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016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82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80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DDE0035-C563-4B9D-AC0C-34C1284B3439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2F60FCF-D213-4EC9-9977-B33D280AE9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8411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SHIP FOR LIFE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5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16" y="261535"/>
            <a:ext cx="7303511" cy="34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0705"/>
            <a:ext cx="10515600" cy="1325563"/>
          </a:xfrm>
        </p:spPr>
        <p:txBody>
          <a:bodyPr/>
          <a:lstStyle/>
          <a:p>
            <a:r>
              <a:rPr lang="en-US" dirty="0" smtClean="0"/>
              <a:t>About the ship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536" y="1876268"/>
            <a:ext cx="10233800" cy="4351338"/>
          </a:xfrm>
        </p:spPr>
        <p:txBody>
          <a:bodyPr/>
          <a:lstStyle/>
          <a:p>
            <a:r>
              <a:rPr lang="en-US" dirty="0" smtClean="0"/>
              <a:t>Hotel and a school on the ship</a:t>
            </a:r>
          </a:p>
          <a:p>
            <a:r>
              <a:rPr lang="en-US" dirty="0" smtClean="0"/>
              <a:t>Good place to learn how to live in the real life</a:t>
            </a:r>
          </a:p>
          <a:p>
            <a:r>
              <a:rPr lang="en-US" dirty="0"/>
              <a:t>For university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Working on the ship with enjoy, </a:t>
            </a:r>
          </a:p>
          <a:p>
            <a:pPr marL="0" indent="0">
              <a:buNone/>
            </a:pPr>
            <a:r>
              <a:rPr lang="en-US" dirty="0" smtClean="0"/>
              <a:t>happiness</a:t>
            </a:r>
          </a:p>
          <a:p>
            <a:pPr marL="0" indent="0">
              <a:buNone/>
            </a:pPr>
            <a:r>
              <a:rPr lang="en-US" dirty="0" smtClean="0"/>
              <a:t>Have a great traveling on the river </a:t>
            </a:r>
          </a:p>
          <a:p>
            <a:pPr marL="0" indent="0">
              <a:buNone/>
            </a:pPr>
            <a:r>
              <a:rPr lang="en-US" dirty="0" smtClean="0"/>
              <a:t>Danube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2974397"/>
            <a:ext cx="4762500" cy="3571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263" y="479989"/>
            <a:ext cx="3723409" cy="27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ship inside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room for students</a:t>
            </a:r>
          </a:p>
          <a:p>
            <a:r>
              <a:rPr lang="en-US" dirty="0" smtClean="0"/>
              <a:t>Every room have 2 beds, bathroom, TV</a:t>
            </a:r>
          </a:p>
          <a:p>
            <a:r>
              <a:rPr lang="en-US" dirty="0" smtClean="0"/>
              <a:t>Free WIFI</a:t>
            </a:r>
          </a:p>
          <a:p>
            <a:r>
              <a:rPr lang="en-US" dirty="0"/>
              <a:t>5 rooms for </a:t>
            </a:r>
            <a:r>
              <a:rPr lang="en-US" dirty="0" smtClean="0"/>
              <a:t>personal</a:t>
            </a:r>
          </a:p>
          <a:p>
            <a:r>
              <a:rPr lang="en-US" dirty="0" smtClean="0"/>
              <a:t>Restaurant</a:t>
            </a:r>
            <a:endParaRPr lang="en-US" dirty="0"/>
          </a:p>
          <a:p>
            <a:r>
              <a:rPr lang="en-US" dirty="0" smtClean="0"/>
              <a:t>Gaming hall</a:t>
            </a:r>
          </a:p>
          <a:p>
            <a:r>
              <a:rPr lang="en-US" dirty="0" smtClean="0"/>
              <a:t>Fitness hall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663" y="457633"/>
            <a:ext cx="3699164" cy="2466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7" y="2718107"/>
            <a:ext cx="3726873" cy="2757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3444875"/>
            <a:ext cx="21526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3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school, job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54727"/>
            <a:ext cx="3784509" cy="48629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Different </a:t>
            </a:r>
            <a:r>
              <a:rPr lang="en-US" dirty="0" err="1" smtClean="0"/>
              <a:t>specialisations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Studies: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Economist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Waitress,waiter</a:t>
            </a:r>
            <a:r>
              <a:rPr lang="en-US" dirty="0" smtClean="0"/>
              <a:t>/cook, chef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Trainer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Massage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513" y="108123"/>
            <a:ext cx="5146272" cy="2270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972" y="2121802"/>
            <a:ext cx="3704359" cy="2469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345" y="2029474"/>
            <a:ext cx="3891655" cy="2192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720" y="4210212"/>
            <a:ext cx="3715159" cy="2488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565" y="4104836"/>
            <a:ext cx="3856248" cy="26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students:</a:t>
            </a:r>
          </a:p>
          <a:p>
            <a:r>
              <a:rPr lang="en-US" dirty="0" smtClean="0"/>
              <a:t>They pay just for the traveling</a:t>
            </a:r>
          </a:p>
          <a:p>
            <a:r>
              <a:rPr lang="en-US" dirty="0" smtClean="0"/>
              <a:t>They have free meal, room and studies</a:t>
            </a:r>
          </a:p>
          <a:p>
            <a:r>
              <a:rPr lang="en-US" dirty="0" smtClean="0"/>
              <a:t>They have to work 6 days at the week</a:t>
            </a:r>
          </a:p>
          <a:p>
            <a:r>
              <a:rPr lang="en-US" dirty="0" smtClean="0"/>
              <a:t>For personal:</a:t>
            </a:r>
          </a:p>
          <a:p>
            <a:r>
              <a:rPr lang="en-US" dirty="0" smtClean="0"/>
              <a:t>Adults: 45 Euro/night</a:t>
            </a:r>
          </a:p>
          <a:p>
            <a:r>
              <a:rPr lang="en-US" dirty="0" smtClean="0"/>
              <a:t>Children: under 5 is free, from 6 years old: 20 Euro/night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3441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find this trip on the internet: www.shipforlifedanubetrip.com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facebook</a:t>
            </a:r>
            <a:r>
              <a:rPr lang="en-US" dirty="0" smtClean="0"/>
              <a:t>: www.facebook/shipforlifedanubetrip.com</a:t>
            </a:r>
          </a:p>
          <a:p>
            <a:r>
              <a:rPr lang="en-US" dirty="0" smtClean="0"/>
              <a:t>In a magazines: JOBS</a:t>
            </a:r>
          </a:p>
          <a:p>
            <a:r>
              <a:rPr lang="en-US" dirty="0" smtClean="0"/>
              <a:t>Mobile: 056781534965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9844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254" y="3030971"/>
            <a:ext cx="10233800" cy="1873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Thanks for </a:t>
            </a:r>
            <a:r>
              <a:rPr lang="en-US" sz="6000" dirty="0"/>
              <a:t>y</a:t>
            </a:r>
            <a:r>
              <a:rPr lang="en-US" sz="6000" dirty="0" smtClean="0"/>
              <a:t>our attention!</a:t>
            </a:r>
            <a:endParaRPr lang="bg-BG" sz="6000" dirty="0"/>
          </a:p>
        </p:txBody>
      </p:sp>
    </p:spTree>
    <p:extLst>
      <p:ext uri="{BB962C8B-B14F-4D97-AF65-F5344CB8AC3E}">
        <p14:creationId xmlns:p14="http://schemas.microsoft.com/office/powerpoint/2010/main" val="8424851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67</TotalTime>
  <Words>162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Depth</vt:lpstr>
      <vt:lpstr>SHIP FOR LIFE</vt:lpstr>
      <vt:lpstr>About the ship</vt:lpstr>
      <vt:lpstr>The ship inside</vt:lpstr>
      <vt:lpstr>The school, job</vt:lpstr>
      <vt:lpstr>Price</vt:lpstr>
      <vt:lpstr>Connection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309 PC5</dc:creator>
  <cp:lastModifiedBy>309 PC5</cp:lastModifiedBy>
  <cp:revision>8</cp:revision>
  <dcterms:created xsi:type="dcterms:W3CDTF">2017-03-20T13:06:11Z</dcterms:created>
  <dcterms:modified xsi:type="dcterms:W3CDTF">2017-03-20T14:13:12Z</dcterms:modified>
</cp:coreProperties>
</file>