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59F853-FC5A-4959-B009-7E2CB82883B7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FA9ACE0-8058-4BD9-B45F-B416BCCEB8FD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543800" cy="1524000"/>
          </a:xfrm>
        </p:spPr>
        <p:txBody>
          <a:bodyPr/>
          <a:lstStyle/>
          <a:p>
            <a:r>
              <a:rPr lang="lt-LT" dirty="0" smtClean="0"/>
              <a:t>Patyčios internete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619672" y="5105400"/>
            <a:ext cx="6400800" cy="1752600"/>
          </a:xfrm>
        </p:spPr>
        <p:txBody>
          <a:bodyPr/>
          <a:lstStyle/>
          <a:p>
            <a:pPr algn="r"/>
            <a:r>
              <a:rPr lang="lt-LT" dirty="0" smtClean="0"/>
              <a:t>Arūnas Gutauskas, </a:t>
            </a:r>
            <a:r>
              <a:rPr lang="lt-LT" dirty="0" smtClean="0"/>
              <a:t>VII</a:t>
            </a:r>
            <a:r>
              <a:rPr lang="en-US" dirty="0" smtClean="0"/>
              <a:t> </a:t>
            </a:r>
            <a:r>
              <a:rPr lang="lt-LT" dirty="0" smtClean="0"/>
              <a:t>b </a:t>
            </a:r>
            <a:r>
              <a:rPr lang="lt-LT" dirty="0" smtClean="0"/>
              <a:t>klasė</a:t>
            </a:r>
          </a:p>
        </p:txBody>
      </p:sp>
    </p:spTree>
    <p:extLst>
      <p:ext uri="{BB962C8B-B14F-4D97-AF65-F5344CB8AC3E}">
        <p14:creationId xmlns:p14="http://schemas.microsoft.com/office/powerpoint/2010/main" val="202700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6977"/>
            <a:ext cx="8229600" cy="31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/>
              <a:t>	Patyčios internete, t</a:t>
            </a:r>
            <a:r>
              <a:rPr lang="lt-LT" sz="3200" dirty="0" smtClean="0">
                <a:effectLst/>
              </a:rPr>
              <a:t>ai yra agresyvus ir tyčinis elgesys, kuris vyksta virtualioje erdvėje.</a:t>
            </a:r>
            <a:endParaRPr lang="lt-LT" sz="3200" dirty="0"/>
          </a:p>
        </p:txBody>
      </p:sp>
      <p:pic>
        <p:nvPicPr>
          <p:cNvPr id="1026" name="Picture 2" descr="patycio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2953747" cy="333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1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64896" cy="16002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Kaip apsiginti nuo patyčių internete?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2439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 smtClean="0"/>
              <a:t>	Tokiose situacijose nukentėjęs žmogus praktiškai neturi galimybių apsiginti ir apsisaugoti.</a:t>
            </a:r>
            <a:endParaRPr lang="lt-L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2952328" cy="207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64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7" cy="16002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Ar daug paauglių patyria patyčias internete?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27584" y="1759389"/>
            <a:ext cx="75438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 smtClean="0">
                <a:effectLst/>
              </a:rPr>
              <a:t>	Naujausių tyrimų duomenys atskleidė, kad beveik kas penktas Lietuvos paauglys yra patyręs elektronines patyčias.</a:t>
            </a:r>
            <a:endParaRPr lang="lt-LT" sz="2800" dirty="0"/>
          </a:p>
        </p:txBody>
      </p:sp>
      <p:pic>
        <p:nvPicPr>
          <p:cNvPr id="2050" name="Picture 2" descr="Patyčios („Lietuvos žinių&quot; nuotr.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3168352" cy="18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56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175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/>
              <a:t>	</a:t>
            </a:r>
            <a:r>
              <a:rPr lang="lt-LT" sz="2800" dirty="0" smtClean="0"/>
              <a:t>Vaikai</a:t>
            </a:r>
            <a:r>
              <a:rPr lang="lt-LT" sz="2800" dirty="0"/>
              <a:t>, iš kurių tyčiojamasi, dažnai paguodos ieško virtualioje erdvėje.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6904"/>
            <a:ext cx="4142234" cy="27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14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76864" cy="483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62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781800" cy="1600200"/>
          </a:xfrm>
        </p:spPr>
        <p:txBody>
          <a:bodyPr/>
          <a:lstStyle/>
          <a:p>
            <a:r>
              <a:rPr lang="lt-LT" dirty="0" smtClean="0"/>
              <a:t>Apibendrinimas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5576" y="2276872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 smtClean="0"/>
              <a:t>Labai daug vaikų patyria patyčias, bet maža jų dalis kreipiasi pagalbos.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22004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</TotalTime>
  <Words>35</Words>
  <Application>Microsoft Office PowerPoint</Application>
  <PresentationFormat>Demonstracija ekrane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NewsPrint</vt:lpstr>
      <vt:lpstr>Patyčios internete</vt:lpstr>
      <vt:lpstr>PowerPoint pristatymas</vt:lpstr>
      <vt:lpstr>Kaip apsiginti nuo patyčių internete?</vt:lpstr>
      <vt:lpstr>Ar daug paauglių patyria patyčias internete?</vt:lpstr>
      <vt:lpstr>PowerPoint pristatymas</vt:lpstr>
      <vt:lpstr>PowerPoint pristatymas</vt:lpstr>
      <vt:lpstr>Apibendrinimas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Patyčios internete</dc:title>
  <dc:creator>kesha</dc:creator>
  <cp:lastModifiedBy>as</cp:lastModifiedBy>
  <cp:revision>7</cp:revision>
  <dcterms:created xsi:type="dcterms:W3CDTF">2015-01-15T11:40:03Z</dcterms:created>
  <dcterms:modified xsi:type="dcterms:W3CDTF">2015-03-05T16:22:18Z</dcterms:modified>
</cp:coreProperties>
</file>